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3" r:id="rId3"/>
    <p:sldId id="417" r:id="rId4"/>
    <p:sldId id="414" r:id="rId5"/>
    <p:sldId id="416" r:id="rId6"/>
    <p:sldId id="420" r:id="rId7"/>
    <p:sldId id="418" r:id="rId8"/>
    <p:sldId id="419" r:id="rId9"/>
    <p:sldId id="429" r:id="rId10"/>
    <p:sldId id="415" r:id="rId11"/>
    <p:sldId id="431" r:id="rId12"/>
    <p:sldId id="430" r:id="rId13"/>
    <p:sldId id="427" r:id="rId14"/>
    <p:sldId id="425" r:id="rId15"/>
    <p:sldId id="424" r:id="rId16"/>
    <p:sldId id="433" r:id="rId17"/>
    <p:sldId id="434" r:id="rId18"/>
    <p:sldId id="443" r:id="rId19"/>
    <p:sldId id="435" r:id="rId20"/>
    <p:sldId id="436" r:id="rId21"/>
    <p:sldId id="42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CDDE"/>
    <a:srgbClr val="6F7956"/>
    <a:srgbClr val="CAC7A1"/>
    <a:srgbClr val="476765"/>
    <a:srgbClr val="F4F4F4"/>
    <a:srgbClr val="F1F1F1"/>
    <a:srgbClr val="606968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14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2550B-EFD4-4AEE-8CA7-A4AAE4FC0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2AD56F-A378-4EEB-9244-49720CB4E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94B9EE-28D7-4858-9FB0-FB05AF72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DB7269-EF72-41DF-8488-26FF005E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3B2804-0316-43AB-9B3C-C8430A32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201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E844EB-8B2A-4C52-B476-0AA3E84E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0F14B5-5DDF-4057-8351-54C0412BF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DF518C-C305-4BEC-B47E-560EB6B4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2D0D3E-DC26-4A2C-934F-EF5C2F4A2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DC5B07-F12D-4C6C-A230-422F44ED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14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007CEF-B591-442D-A31B-2B8989A8E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C453A1-C4F2-4C33-9714-7AC2B1A9B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0D5D78-CBA5-4609-9F8B-B6181234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5606F1-5F7B-41E2-97A5-537FE5220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310404-EF9A-4E2A-869B-E1AEDC83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27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E0ACD5-C1DB-46F3-9AB7-0F388D716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E61FE5-2BF9-409F-8109-EB10150B4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1253C-E81E-4A19-AE0D-6552C154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2ADBF8-2100-4A86-9E41-34660449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5E0827-84F3-42EC-B9C8-49991D1D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20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214D4-7B4A-4249-960F-E5F97875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C307C0-AE6C-46F7-AB0F-19743A372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4F2EA-717E-4331-AF9C-D207BBDA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D0FED7-74CE-4F44-B049-3E855081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FCD562-8104-4106-A437-719099F1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37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7BEF0-3E94-47C2-94AC-05B125DDF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221F72-0DDE-46EE-A6A0-0A1EC350AA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00202A-47C0-4BB9-9F02-B75451A2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83B057-FB05-4068-ADC4-B4D42C19A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3F9F5C-87EA-478F-B708-8B170066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9EC2D2-F815-41B3-9665-9A619AA16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83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FF010-3C9B-46FB-857A-FE679861F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BA64AE-E676-4325-9B1C-99686D0B0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B7CE89-BF43-4C09-B7F3-5E322D6EC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4B3E4AE-3941-4734-BF66-78038FB78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8B85515-AFEC-4767-8F0A-C26C721C2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AB631F-BC5C-45CB-B0D1-D7E78909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8BDD3A-EC5D-4E81-BFF1-F042C08F6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7DE384-5CFA-4601-9FD1-440ED110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73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B9064-3E27-43A9-90BF-FFF1863B9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22C0151-6E04-48F4-A5BC-8429D7241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B36FEF-C3ED-4A66-966D-7F071FFA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CF1C58-5AD4-46CD-9331-8E11B76E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260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1CA3E6-8A7F-4062-8327-A5545C60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9A3579-8965-4AFB-81B4-295CEB93D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6237FE-30CE-4F9B-BD61-16B3A9A4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83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EEC53-A690-42DB-929B-F9CE326C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4C667-7BD0-43AC-B30C-C9C403D18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E97FF8-9C38-4DC7-A4DB-7E81BE898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811E2B-B958-4939-80F6-C1D998718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35D114-3591-4C32-8F12-9BA56AB7A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FDA008-A431-4E61-B8D4-5A80970B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08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8BE1D-FB8C-4E42-B756-9566CB94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B08106-3E12-4233-AC1F-E80C1D9F5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FAE6A3-33EA-4DA7-B7AE-D3D1A5402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C75EF8-DD65-483D-8B65-AEF53F1C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12BC9B-B26A-4530-A149-9473B269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DD9FBB-035E-4673-8396-A41FF35E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23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E40D1B-DE99-414B-940C-4AB9BA47A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70FF9E-4464-4602-912C-4A0E30D7B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57236D-DB88-4E56-B3FE-6B1B173A9B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8EC9B-410D-4143-922F-415639C26A49}" type="datetimeFigureOut">
              <a:rPr lang="zh-CN" altLang="en-US" smtClean="0"/>
              <a:t>2020/10/8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50D3A9-0151-40EA-A1DE-4F1C09F77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B42E66-EA76-4E8D-8C1A-E4E2ADBF3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8CA2F-2B31-4D64-9072-BAA30CD48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86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图片 4" descr="雪覆盖着&#10;&#10;描述已自动生成">
            <a:extLst>
              <a:ext uri="{FF2B5EF4-FFF2-40B4-BE49-F238E27FC236}">
                <a16:creationId xmlns:a16="http://schemas.microsoft.com/office/drawing/2014/main" id="{2D95380E-FA13-4583-94CF-B16D57E721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8AB1D666-AC31-4842-9978-446DDF65674E}"/>
              </a:ext>
            </a:extLst>
          </p:cNvPr>
          <p:cNvSpPr/>
          <p:nvPr/>
        </p:nvSpPr>
        <p:spPr>
          <a:xfrm>
            <a:off x="-770600" y="-320017"/>
            <a:ext cx="3577742" cy="1882744"/>
          </a:xfrm>
          <a:custGeom>
            <a:avLst/>
            <a:gdLst>
              <a:gd name="connsiteX0" fmla="*/ 211800 w 3577742"/>
              <a:gd name="connsiteY0" fmla="*/ 1348717 h 1882744"/>
              <a:gd name="connsiteX1" fmla="*/ 1443700 w 3577742"/>
              <a:gd name="connsiteY1" fmla="*/ 1882117 h 1882744"/>
              <a:gd name="connsiteX2" fmla="*/ 1989800 w 3577742"/>
              <a:gd name="connsiteY2" fmla="*/ 1259817 h 1882744"/>
              <a:gd name="connsiteX3" fmla="*/ 2815300 w 3577742"/>
              <a:gd name="connsiteY3" fmla="*/ 1234417 h 1882744"/>
              <a:gd name="connsiteX4" fmla="*/ 3463000 w 3577742"/>
              <a:gd name="connsiteY4" fmla="*/ 218417 h 1882744"/>
              <a:gd name="connsiteX5" fmla="*/ 338800 w 3577742"/>
              <a:gd name="connsiteY5" fmla="*/ 91417 h 1882744"/>
              <a:gd name="connsiteX6" fmla="*/ 211800 w 3577742"/>
              <a:gd name="connsiteY6" fmla="*/ 1348717 h 188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7742" h="1882744">
                <a:moveTo>
                  <a:pt x="211800" y="1348717"/>
                </a:moveTo>
                <a:cubicBezTo>
                  <a:pt x="395950" y="1647167"/>
                  <a:pt x="1147367" y="1896934"/>
                  <a:pt x="1443700" y="1882117"/>
                </a:cubicBezTo>
                <a:cubicBezTo>
                  <a:pt x="1740033" y="1867300"/>
                  <a:pt x="1761200" y="1367767"/>
                  <a:pt x="1989800" y="1259817"/>
                </a:cubicBezTo>
                <a:cubicBezTo>
                  <a:pt x="2218400" y="1151867"/>
                  <a:pt x="2569767" y="1407984"/>
                  <a:pt x="2815300" y="1234417"/>
                </a:cubicBezTo>
                <a:cubicBezTo>
                  <a:pt x="3060833" y="1060850"/>
                  <a:pt x="3875750" y="408917"/>
                  <a:pt x="3463000" y="218417"/>
                </a:cubicBezTo>
                <a:cubicBezTo>
                  <a:pt x="3050250" y="27917"/>
                  <a:pt x="884900" y="-92733"/>
                  <a:pt x="338800" y="91417"/>
                </a:cubicBezTo>
                <a:cubicBezTo>
                  <a:pt x="-207300" y="275567"/>
                  <a:pt x="27650" y="1050267"/>
                  <a:pt x="211800" y="1348717"/>
                </a:cubicBezTo>
                <a:close/>
              </a:path>
            </a:pathLst>
          </a:custGeom>
          <a:solidFill>
            <a:srgbClr val="476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A5C7D9BD-F819-4CFA-B2C4-A3DBF6026792}"/>
              </a:ext>
            </a:extLst>
          </p:cNvPr>
          <p:cNvSpPr/>
          <p:nvPr/>
        </p:nvSpPr>
        <p:spPr>
          <a:xfrm>
            <a:off x="-1349842" y="5241667"/>
            <a:ext cx="3820876" cy="2273799"/>
          </a:xfrm>
          <a:custGeom>
            <a:avLst/>
            <a:gdLst>
              <a:gd name="connsiteX0" fmla="*/ 727542 w 3820876"/>
              <a:gd name="connsiteY0" fmla="*/ 168533 h 2273799"/>
              <a:gd name="connsiteX1" fmla="*/ 2670642 w 3820876"/>
              <a:gd name="connsiteY1" fmla="*/ 193933 h 2273799"/>
              <a:gd name="connsiteX2" fmla="*/ 2988142 w 3820876"/>
              <a:gd name="connsiteY2" fmla="*/ 1006733 h 2273799"/>
              <a:gd name="connsiteX3" fmla="*/ 3597742 w 3820876"/>
              <a:gd name="connsiteY3" fmla="*/ 1184533 h 2273799"/>
              <a:gd name="connsiteX4" fmla="*/ 3521542 w 3820876"/>
              <a:gd name="connsiteY4" fmla="*/ 2073533 h 2273799"/>
              <a:gd name="connsiteX5" fmla="*/ 168742 w 3820876"/>
              <a:gd name="connsiteY5" fmla="*/ 2098933 h 2273799"/>
              <a:gd name="connsiteX6" fmla="*/ 727542 w 3820876"/>
              <a:gd name="connsiteY6" fmla="*/ 168533 h 227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0876" h="2273799">
                <a:moveTo>
                  <a:pt x="727542" y="168533"/>
                </a:moveTo>
                <a:cubicBezTo>
                  <a:pt x="1144525" y="-148967"/>
                  <a:pt x="2293875" y="54233"/>
                  <a:pt x="2670642" y="193933"/>
                </a:cubicBezTo>
                <a:cubicBezTo>
                  <a:pt x="3047409" y="333633"/>
                  <a:pt x="2833625" y="841633"/>
                  <a:pt x="2988142" y="1006733"/>
                </a:cubicBezTo>
                <a:cubicBezTo>
                  <a:pt x="3142659" y="1171833"/>
                  <a:pt x="3508842" y="1006733"/>
                  <a:pt x="3597742" y="1184533"/>
                </a:cubicBezTo>
                <a:cubicBezTo>
                  <a:pt x="3686642" y="1362333"/>
                  <a:pt x="4093042" y="1921133"/>
                  <a:pt x="3521542" y="2073533"/>
                </a:cubicBezTo>
                <a:cubicBezTo>
                  <a:pt x="2950042" y="2225933"/>
                  <a:pt x="636525" y="2422783"/>
                  <a:pt x="168742" y="2098933"/>
                </a:cubicBezTo>
                <a:cubicBezTo>
                  <a:pt x="-299041" y="1775083"/>
                  <a:pt x="310559" y="486033"/>
                  <a:pt x="727542" y="168533"/>
                </a:cubicBezTo>
                <a:close/>
              </a:path>
            </a:pathLst>
          </a:custGeom>
          <a:solidFill>
            <a:srgbClr val="C2C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57D9965F-F91B-4C71-8973-864D87C3DB5F}"/>
              </a:ext>
            </a:extLst>
          </p:cNvPr>
          <p:cNvSpPr/>
          <p:nvPr/>
        </p:nvSpPr>
        <p:spPr>
          <a:xfrm>
            <a:off x="10536682" y="410135"/>
            <a:ext cx="3031853" cy="6537655"/>
          </a:xfrm>
          <a:custGeom>
            <a:avLst/>
            <a:gdLst>
              <a:gd name="connsiteX0" fmla="*/ 2184738 w 3031853"/>
              <a:gd name="connsiteY0" fmla="*/ 364565 h 6537655"/>
              <a:gd name="connsiteX1" fmla="*/ 2045038 w 3031853"/>
              <a:gd name="connsiteY1" fmla="*/ 377265 h 6537655"/>
              <a:gd name="connsiteX2" fmla="*/ 762338 w 3031853"/>
              <a:gd name="connsiteY2" fmla="*/ 580465 h 6537655"/>
              <a:gd name="connsiteX3" fmla="*/ 749638 w 3031853"/>
              <a:gd name="connsiteY3" fmla="*/ 1990165 h 6537655"/>
              <a:gd name="connsiteX4" fmla="*/ 338 w 3031853"/>
              <a:gd name="connsiteY4" fmla="*/ 3069665 h 6537655"/>
              <a:gd name="connsiteX5" fmla="*/ 648038 w 3031853"/>
              <a:gd name="connsiteY5" fmla="*/ 4568265 h 6537655"/>
              <a:gd name="connsiteX6" fmla="*/ 241638 w 3031853"/>
              <a:gd name="connsiteY6" fmla="*/ 5520765 h 6537655"/>
              <a:gd name="connsiteX7" fmla="*/ 1219538 w 3031853"/>
              <a:gd name="connsiteY7" fmla="*/ 6536765 h 6537655"/>
              <a:gd name="connsiteX8" fmla="*/ 3010238 w 3031853"/>
              <a:gd name="connsiteY8" fmla="*/ 5342965 h 6537655"/>
              <a:gd name="connsiteX9" fmla="*/ 2184738 w 3031853"/>
              <a:gd name="connsiteY9" fmla="*/ 364565 h 65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31853" h="6537655">
                <a:moveTo>
                  <a:pt x="2184738" y="364565"/>
                </a:moveTo>
                <a:cubicBezTo>
                  <a:pt x="2023871" y="-463052"/>
                  <a:pt x="2045038" y="377265"/>
                  <a:pt x="2045038" y="377265"/>
                </a:cubicBezTo>
                <a:cubicBezTo>
                  <a:pt x="1807971" y="413248"/>
                  <a:pt x="978238" y="311648"/>
                  <a:pt x="762338" y="580465"/>
                </a:cubicBezTo>
                <a:cubicBezTo>
                  <a:pt x="546438" y="849282"/>
                  <a:pt x="876638" y="1575298"/>
                  <a:pt x="749638" y="1990165"/>
                </a:cubicBezTo>
                <a:cubicBezTo>
                  <a:pt x="622638" y="2405032"/>
                  <a:pt x="17271" y="2639982"/>
                  <a:pt x="338" y="3069665"/>
                </a:cubicBezTo>
                <a:cubicBezTo>
                  <a:pt x="-16595" y="3499348"/>
                  <a:pt x="607821" y="4159748"/>
                  <a:pt x="648038" y="4568265"/>
                </a:cubicBezTo>
                <a:cubicBezTo>
                  <a:pt x="688255" y="4976782"/>
                  <a:pt x="146388" y="5192682"/>
                  <a:pt x="241638" y="5520765"/>
                </a:cubicBezTo>
                <a:cubicBezTo>
                  <a:pt x="336888" y="5848848"/>
                  <a:pt x="758105" y="6566398"/>
                  <a:pt x="1219538" y="6536765"/>
                </a:cubicBezTo>
                <a:cubicBezTo>
                  <a:pt x="1680971" y="6507132"/>
                  <a:pt x="2845138" y="6373782"/>
                  <a:pt x="3010238" y="5342965"/>
                </a:cubicBezTo>
                <a:cubicBezTo>
                  <a:pt x="3175338" y="4312148"/>
                  <a:pt x="2345605" y="1192182"/>
                  <a:pt x="2184738" y="364565"/>
                </a:cubicBezTo>
                <a:close/>
              </a:path>
            </a:pathLst>
          </a:custGeom>
          <a:solidFill>
            <a:srgbClr val="C2C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B41756A9-1A05-47BF-9294-6513999B5690}"/>
              </a:ext>
            </a:extLst>
          </p:cNvPr>
          <p:cNvSpPr/>
          <p:nvPr/>
        </p:nvSpPr>
        <p:spPr>
          <a:xfrm>
            <a:off x="-969619" y="-657466"/>
            <a:ext cx="3577742" cy="1882744"/>
          </a:xfrm>
          <a:custGeom>
            <a:avLst/>
            <a:gdLst>
              <a:gd name="connsiteX0" fmla="*/ 211800 w 3577742"/>
              <a:gd name="connsiteY0" fmla="*/ 1348717 h 1882744"/>
              <a:gd name="connsiteX1" fmla="*/ 1443700 w 3577742"/>
              <a:gd name="connsiteY1" fmla="*/ 1882117 h 1882744"/>
              <a:gd name="connsiteX2" fmla="*/ 1989800 w 3577742"/>
              <a:gd name="connsiteY2" fmla="*/ 1259817 h 1882744"/>
              <a:gd name="connsiteX3" fmla="*/ 2815300 w 3577742"/>
              <a:gd name="connsiteY3" fmla="*/ 1234417 h 1882744"/>
              <a:gd name="connsiteX4" fmla="*/ 3463000 w 3577742"/>
              <a:gd name="connsiteY4" fmla="*/ 218417 h 1882744"/>
              <a:gd name="connsiteX5" fmla="*/ 338800 w 3577742"/>
              <a:gd name="connsiteY5" fmla="*/ 91417 h 1882744"/>
              <a:gd name="connsiteX6" fmla="*/ 211800 w 3577742"/>
              <a:gd name="connsiteY6" fmla="*/ 1348717 h 1882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77742" h="1882744">
                <a:moveTo>
                  <a:pt x="211800" y="1348717"/>
                </a:moveTo>
                <a:cubicBezTo>
                  <a:pt x="395950" y="1647167"/>
                  <a:pt x="1147367" y="1896934"/>
                  <a:pt x="1443700" y="1882117"/>
                </a:cubicBezTo>
                <a:cubicBezTo>
                  <a:pt x="1740033" y="1867300"/>
                  <a:pt x="1761200" y="1367767"/>
                  <a:pt x="1989800" y="1259817"/>
                </a:cubicBezTo>
                <a:cubicBezTo>
                  <a:pt x="2218400" y="1151867"/>
                  <a:pt x="2569767" y="1407984"/>
                  <a:pt x="2815300" y="1234417"/>
                </a:cubicBezTo>
                <a:cubicBezTo>
                  <a:pt x="3060833" y="1060850"/>
                  <a:pt x="3875750" y="408917"/>
                  <a:pt x="3463000" y="218417"/>
                </a:cubicBezTo>
                <a:cubicBezTo>
                  <a:pt x="3050250" y="27917"/>
                  <a:pt x="884900" y="-92733"/>
                  <a:pt x="338800" y="91417"/>
                </a:cubicBezTo>
                <a:cubicBezTo>
                  <a:pt x="-207300" y="275567"/>
                  <a:pt x="27650" y="1050267"/>
                  <a:pt x="211800" y="1348717"/>
                </a:cubicBezTo>
                <a:close/>
              </a:path>
            </a:pathLst>
          </a:custGeom>
          <a:noFill/>
          <a:ln w="57150">
            <a:solidFill>
              <a:srgbClr val="CAC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0867190-D666-4D67-94F3-032AA17D38A8}"/>
              </a:ext>
            </a:extLst>
          </p:cNvPr>
          <p:cNvSpPr/>
          <p:nvPr/>
        </p:nvSpPr>
        <p:spPr>
          <a:xfrm>
            <a:off x="-1680042" y="5423418"/>
            <a:ext cx="3820876" cy="2273799"/>
          </a:xfrm>
          <a:custGeom>
            <a:avLst/>
            <a:gdLst>
              <a:gd name="connsiteX0" fmla="*/ 727542 w 3820876"/>
              <a:gd name="connsiteY0" fmla="*/ 168533 h 2273799"/>
              <a:gd name="connsiteX1" fmla="*/ 2670642 w 3820876"/>
              <a:gd name="connsiteY1" fmla="*/ 193933 h 2273799"/>
              <a:gd name="connsiteX2" fmla="*/ 2988142 w 3820876"/>
              <a:gd name="connsiteY2" fmla="*/ 1006733 h 2273799"/>
              <a:gd name="connsiteX3" fmla="*/ 3597742 w 3820876"/>
              <a:gd name="connsiteY3" fmla="*/ 1184533 h 2273799"/>
              <a:gd name="connsiteX4" fmla="*/ 3521542 w 3820876"/>
              <a:gd name="connsiteY4" fmla="*/ 2073533 h 2273799"/>
              <a:gd name="connsiteX5" fmla="*/ 168742 w 3820876"/>
              <a:gd name="connsiteY5" fmla="*/ 2098933 h 2273799"/>
              <a:gd name="connsiteX6" fmla="*/ 727542 w 3820876"/>
              <a:gd name="connsiteY6" fmla="*/ 168533 h 227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0876" h="2273799">
                <a:moveTo>
                  <a:pt x="727542" y="168533"/>
                </a:moveTo>
                <a:cubicBezTo>
                  <a:pt x="1144525" y="-148967"/>
                  <a:pt x="2293875" y="54233"/>
                  <a:pt x="2670642" y="193933"/>
                </a:cubicBezTo>
                <a:cubicBezTo>
                  <a:pt x="3047409" y="333633"/>
                  <a:pt x="2833625" y="841633"/>
                  <a:pt x="2988142" y="1006733"/>
                </a:cubicBezTo>
                <a:cubicBezTo>
                  <a:pt x="3142659" y="1171833"/>
                  <a:pt x="3508842" y="1006733"/>
                  <a:pt x="3597742" y="1184533"/>
                </a:cubicBezTo>
                <a:cubicBezTo>
                  <a:pt x="3686642" y="1362333"/>
                  <a:pt x="4093042" y="1921133"/>
                  <a:pt x="3521542" y="2073533"/>
                </a:cubicBezTo>
                <a:cubicBezTo>
                  <a:pt x="2950042" y="2225933"/>
                  <a:pt x="636525" y="2422783"/>
                  <a:pt x="168742" y="2098933"/>
                </a:cubicBezTo>
                <a:cubicBezTo>
                  <a:pt x="-299041" y="1775083"/>
                  <a:pt x="310559" y="486033"/>
                  <a:pt x="727542" y="168533"/>
                </a:cubicBezTo>
                <a:close/>
              </a:path>
            </a:pathLst>
          </a:custGeom>
          <a:noFill/>
          <a:ln w="57150">
            <a:solidFill>
              <a:srgbClr val="CAC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9DD8B5B2-A488-4B7A-837A-772A088A90CB}"/>
              </a:ext>
            </a:extLst>
          </p:cNvPr>
          <p:cNvSpPr/>
          <p:nvPr/>
        </p:nvSpPr>
        <p:spPr>
          <a:xfrm>
            <a:off x="11111495" y="640362"/>
            <a:ext cx="3031853" cy="6537655"/>
          </a:xfrm>
          <a:custGeom>
            <a:avLst/>
            <a:gdLst>
              <a:gd name="connsiteX0" fmla="*/ 2184738 w 3031853"/>
              <a:gd name="connsiteY0" fmla="*/ 364565 h 6537655"/>
              <a:gd name="connsiteX1" fmla="*/ 2045038 w 3031853"/>
              <a:gd name="connsiteY1" fmla="*/ 377265 h 6537655"/>
              <a:gd name="connsiteX2" fmla="*/ 762338 w 3031853"/>
              <a:gd name="connsiteY2" fmla="*/ 580465 h 6537655"/>
              <a:gd name="connsiteX3" fmla="*/ 749638 w 3031853"/>
              <a:gd name="connsiteY3" fmla="*/ 1990165 h 6537655"/>
              <a:gd name="connsiteX4" fmla="*/ 338 w 3031853"/>
              <a:gd name="connsiteY4" fmla="*/ 3069665 h 6537655"/>
              <a:gd name="connsiteX5" fmla="*/ 648038 w 3031853"/>
              <a:gd name="connsiteY5" fmla="*/ 4568265 h 6537655"/>
              <a:gd name="connsiteX6" fmla="*/ 241638 w 3031853"/>
              <a:gd name="connsiteY6" fmla="*/ 5520765 h 6537655"/>
              <a:gd name="connsiteX7" fmla="*/ 1219538 w 3031853"/>
              <a:gd name="connsiteY7" fmla="*/ 6536765 h 6537655"/>
              <a:gd name="connsiteX8" fmla="*/ 3010238 w 3031853"/>
              <a:gd name="connsiteY8" fmla="*/ 5342965 h 6537655"/>
              <a:gd name="connsiteX9" fmla="*/ 2184738 w 3031853"/>
              <a:gd name="connsiteY9" fmla="*/ 364565 h 653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31853" h="6537655">
                <a:moveTo>
                  <a:pt x="2184738" y="364565"/>
                </a:moveTo>
                <a:cubicBezTo>
                  <a:pt x="2023871" y="-463052"/>
                  <a:pt x="2045038" y="377265"/>
                  <a:pt x="2045038" y="377265"/>
                </a:cubicBezTo>
                <a:cubicBezTo>
                  <a:pt x="1807971" y="413248"/>
                  <a:pt x="978238" y="311648"/>
                  <a:pt x="762338" y="580465"/>
                </a:cubicBezTo>
                <a:cubicBezTo>
                  <a:pt x="546438" y="849282"/>
                  <a:pt x="876638" y="1575298"/>
                  <a:pt x="749638" y="1990165"/>
                </a:cubicBezTo>
                <a:cubicBezTo>
                  <a:pt x="622638" y="2405032"/>
                  <a:pt x="17271" y="2639982"/>
                  <a:pt x="338" y="3069665"/>
                </a:cubicBezTo>
                <a:cubicBezTo>
                  <a:pt x="-16595" y="3499348"/>
                  <a:pt x="607821" y="4159748"/>
                  <a:pt x="648038" y="4568265"/>
                </a:cubicBezTo>
                <a:cubicBezTo>
                  <a:pt x="688255" y="4976782"/>
                  <a:pt x="146388" y="5192682"/>
                  <a:pt x="241638" y="5520765"/>
                </a:cubicBezTo>
                <a:cubicBezTo>
                  <a:pt x="336888" y="5848848"/>
                  <a:pt x="758105" y="6566398"/>
                  <a:pt x="1219538" y="6536765"/>
                </a:cubicBezTo>
                <a:cubicBezTo>
                  <a:pt x="1680971" y="6507132"/>
                  <a:pt x="2845138" y="6373782"/>
                  <a:pt x="3010238" y="5342965"/>
                </a:cubicBezTo>
                <a:cubicBezTo>
                  <a:pt x="3175338" y="4312148"/>
                  <a:pt x="2345605" y="1192182"/>
                  <a:pt x="2184738" y="364565"/>
                </a:cubicBezTo>
                <a:close/>
              </a:path>
            </a:pathLst>
          </a:custGeom>
          <a:noFill/>
          <a:ln w="57150">
            <a:solidFill>
              <a:srgbClr val="CAC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A9BDB5D-EDDE-4866-A88E-24F4BBE4A5D8}"/>
              </a:ext>
            </a:extLst>
          </p:cNvPr>
          <p:cNvSpPr txBox="1"/>
          <p:nvPr/>
        </p:nvSpPr>
        <p:spPr>
          <a:xfrm>
            <a:off x="2090738" y="2468294"/>
            <a:ext cx="8010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cademy Engraved" panose="02000503020000020004" pitchFamily="2" charset="-122"/>
                <a:ea typeface="Academy Engraved" panose="02000503020000020004" pitchFamily="2" charset="-122"/>
              </a:rPr>
              <a:t>MORIMOTO</a:t>
            </a:r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Academy Engraved" panose="02000503020000020004" pitchFamily="2" charset="-122"/>
              <a:ea typeface="Academy Engraved" panose="02000503020000020004" pitchFamily="2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98DE590-4106-4568-BB1B-189E5B261A55}"/>
              </a:ext>
            </a:extLst>
          </p:cNvPr>
          <p:cNvCxnSpPr>
            <a:cxnSpLocks/>
          </p:cNvCxnSpPr>
          <p:nvPr/>
        </p:nvCxnSpPr>
        <p:spPr>
          <a:xfrm>
            <a:off x="3308350" y="3606800"/>
            <a:ext cx="5575300" cy="0"/>
          </a:xfrm>
          <a:prstGeom prst="line">
            <a:avLst/>
          </a:prstGeom>
          <a:ln w="38100">
            <a:gradFill flip="none" rotWithShape="1">
              <a:gsLst>
                <a:gs pos="48322">
                  <a:srgbClr val="CAC7A1"/>
                </a:gs>
                <a:gs pos="1000">
                  <a:srgbClr val="F4F4F4"/>
                </a:gs>
                <a:gs pos="100000">
                  <a:srgbClr val="F1F1F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C0417DA-4187-4C01-A70E-47124B6FA244}"/>
              </a:ext>
            </a:extLst>
          </p:cNvPr>
          <p:cNvSpPr txBox="1"/>
          <p:nvPr/>
        </p:nvSpPr>
        <p:spPr>
          <a:xfrm>
            <a:off x="2369811" y="3771804"/>
            <a:ext cx="7452378" cy="1190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6000"/>
              </a:lnSpc>
            </a:pPr>
            <a:r>
              <a:rPr lang="zh-CN" altLang="en-US" dirty="0"/>
              <a:t>Graduation thesis and graduation thesis  Graduation thesis and graduation thesis</a:t>
            </a:r>
          </a:p>
          <a:p>
            <a:pPr algn="ctr">
              <a:lnSpc>
                <a:spcPct val="136000"/>
              </a:lnSpc>
            </a:pP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17D469C-3CE6-422A-933A-D8657B4747C1}"/>
              </a:ext>
            </a:extLst>
          </p:cNvPr>
          <p:cNvSpPr/>
          <p:nvPr/>
        </p:nvSpPr>
        <p:spPr>
          <a:xfrm>
            <a:off x="8942001" y="1999758"/>
            <a:ext cx="205258" cy="205258"/>
          </a:xfrm>
          <a:prstGeom prst="ellipse">
            <a:avLst/>
          </a:prstGeom>
          <a:solidFill>
            <a:srgbClr val="476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F5CB5A5-25F8-448C-9BE0-ADEC970926F8}"/>
              </a:ext>
            </a:extLst>
          </p:cNvPr>
          <p:cNvSpPr/>
          <p:nvPr/>
        </p:nvSpPr>
        <p:spPr>
          <a:xfrm>
            <a:off x="9299247" y="1999758"/>
            <a:ext cx="205258" cy="205258"/>
          </a:xfrm>
          <a:prstGeom prst="ellipse">
            <a:avLst/>
          </a:prstGeom>
          <a:solidFill>
            <a:srgbClr val="C2C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4F1A70B-4F40-4AC4-98DF-A862CDE2ABEF}"/>
              </a:ext>
            </a:extLst>
          </p:cNvPr>
          <p:cNvSpPr/>
          <p:nvPr/>
        </p:nvSpPr>
        <p:spPr>
          <a:xfrm>
            <a:off x="9656494" y="1999758"/>
            <a:ext cx="205258" cy="205258"/>
          </a:xfrm>
          <a:prstGeom prst="ellipse">
            <a:avLst/>
          </a:prstGeom>
          <a:solidFill>
            <a:srgbClr val="4767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9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2065" y="-25400"/>
            <a:ext cx="11459845" cy="6875145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861695" y="1255395"/>
            <a:ext cx="5684520" cy="4347210"/>
            <a:chOff x="1357" y="2479"/>
            <a:chExt cx="8952" cy="6846"/>
          </a:xfrm>
        </p:grpSpPr>
        <p:grpSp>
          <p:nvGrpSpPr>
            <p:cNvPr id="16" name="组合 15"/>
            <p:cNvGrpSpPr/>
            <p:nvPr/>
          </p:nvGrpSpPr>
          <p:grpSpPr>
            <a:xfrm>
              <a:off x="1357" y="2479"/>
              <a:ext cx="8953" cy="1695"/>
              <a:chOff x="1114" y="2343"/>
              <a:chExt cx="8953" cy="169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2931" y="2343"/>
                <a:ext cx="7136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您的内容在这里编辑，或者通过复制您的文本后，在此文本框粘贴，并选择只保留文字，文字建议使用仿宋字体。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114" y="2343"/>
                <a:ext cx="2192" cy="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>
                    <a:latin typeface="仿宋" panose="02010609060101010101" charset="-122"/>
                    <a:ea typeface="仿宋" panose="02010609060101010101" charset="-122"/>
                  </a:rPr>
                  <a:t>标题</a:t>
                </a:r>
              </a:p>
              <a:p>
                <a:r>
                  <a:rPr lang="zh-CN" altLang="en-US" sz="3200" b="1">
                    <a:latin typeface="仿宋" panose="02010609060101010101" charset="-122"/>
                    <a:ea typeface="仿宋" panose="02010609060101010101" charset="-122"/>
                  </a:rPr>
                  <a:t>在这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357" y="5055"/>
              <a:ext cx="8953" cy="1695"/>
              <a:chOff x="1114" y="2343"/>
              <a:chExt cx="8953" cy="1695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2931" y="2343"/>
                <a:ext cx="7136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您的内容在这里编辑，或者通过复制您的文本后，在此文本框粘贴，并选择只保留文字，文字建议使用仿宋字体。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14" y="2343"/>
                <a:ext cx="2192" cy="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>
                    <a:latin typeface="仿宋" panose="02010609060101010101" charset="-122"/>
                    <a:ea typeface="仿宋" panose="02010609060101010101" charset="-122"/>
                  </a:rPr>
                  <a:t>标题</a:t>
                </a:r>
              </a:p>
              <a:p>
                <a:r>
                  <a:rPr lang="zh-CN" altLang="en-US" sz="3200" b="1">
                    <a:latin typeface="仿宋" panose="02010609060101010101" charset="-122"/>
                    <a:ea typeface="仿宋" panose="02010609060101010101" charset="-122"/>
                  </a:rPr>
                  <a:t>在这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357" y="7631"/>
              <a:ext cx="8953" cy="1695"/>
              <a:chOff x="1114" y="2343"/>
              <a:chExt cx="8953" cy="169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2931" y="2343"/>
                <a:ext cx="7136" cy="1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您的内容在这里编辑，或者通过复制您的文本后，在此文本框粘贴，并选择只保留文字，文字建议使用仿宋字体。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114" y="2343"/>
                <a:ext cx="2192" cy="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>
                    <a:latin typeface="仿宋" panose="02010609060101010101" charset="-122"/>
                    <a:ea typeface="仿宋" panose="02010609060101010101" charset="-122"/>
                  </a:rPr>
                  <a:t>标题</a:t>
                </a:r>
              </a:p>
              <a:p>
                <a:r>
                  <a:rPr lang="zh-CN" altLang="en-US" sz="3200" b="1">
                    <a:latin typeface="仿宋" panose="02010609060101010101" charset="-122"/>
                    <a:ea typeface="仿宋" panose="02010609060101010101" charset="-122"/>
                  </a:rPr>
                  <a:t>在这</a:t>
                </a: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A6DB946-4D1A-4BCC-9D24-7A7B802D7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-8255"/>
            <a:ext cx="51435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" y="0"/>
            <a:ext cx="12190095" cy="6857365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燕尾形 8"/>
          <p:cNvSpPr/>
          <p:nvPr/>
        </p:nvSpPr>
        <p:spPr>
          <a:xfrm>
            <a:off x="7544435" y="1537335"/>
            <a:ext cx="3498215" cy="878205"/>
          </a:xfrm>
          <a:prstGeom prst="chevron">
            <a:avLst/>
          </a:prstGeom>
          <a:noFill/>
          <a:ln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544435" y="2900045"/>
            <a:ext cx="3740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您的内容在这里编辑，或者通过复制您的文本后，在此文本框粘贴，并选择只保留文字，文字建议使用仿宋字体</a:t>
            </a:r>
            <a:r>
              <a:rPr lang="en-US" altLang="zh-CN"/>
              <a:t>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33360" y="1710690"/>
            <a:ext cx="2366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>
                <a:latin typeface="仿宋" panose="02010609060101010101" charset="-122"/>
                <a:ea typeface="仿宋" panose="02010609060101010101" charset="-122"/>
              </a:rPr>
              <a:t>标题在此</a:t>
            </a:r>
          </a:p>
        </p:txBody>
      </p:sp>
      <p:sp>
        <p:nvSpPr>
          <p:cNvPr id="2" name="直角三角形 1"/>
          <p:cNvSpPr/>
          <p:nvPr/>
        </p:nvSpPr>
        <p:spPr>
          <a:xfrm rot="10800000">
            <a:off x="5716270" y="0"/>
            <a:ext cx="1130300" cy="1130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5400000" flipH="1">
            <a:off x="16510" y="5701030"/>
            <a:ext cx="1141095" cy="117348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CA9416-513B-4F40-BF13-3B8755554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58" y="-10478"/>
            <a:ext cx="51435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2540" y="-27305"/>
            <a:ext cx="6228715" cy="6888480"/>
          </a:xfrm>
          <a:custGeom>
            <a:avLst/>
            <a:gdLst>
              <a:gd name="adj" fmla="val 25000"/>
              <a:gd name="maxAdj" fmla="*/ 50000 w ss"/>
              <a:gd name="a" fmla="pin 0 adj maxAdj"/>
              <a:gd name="x1" fmla="*/ ss a 200000"/>
              <a:gd name="x2" fmla="*/ ss a 100000"/>
              <a:gd name="x3" fmla="+- r 0 x2"/>
              <a:gd name="x4" fmla="+- r 0 x1"/>
              <a:gd name="il" fmla="*/ wd3 a maxAdj"/>
              <a:gd name="it" fmla="*/ hd3 a maxAdj"/>
              <a:gd name="ir" fmla="+- r 0 il"/>
            </a:gdLst>
            <a:ahLst/>
            <a:cxnLst>
              <a:cxn ang="3">
                <a:pos x="hc" y="t"/>
              </a:cxn>
              <a:cxn ang="cd2">
                <a:pos x="x1" y="vc"/>
              </a:cxn>
              <a:cxn ang="cd4">
                <a:pos x="hc" y="b"/>
              </a:cxn>
              <a:cxn ang="0">
                <a:pos x="x4" y="vc"/>
              </a:cxn>
            </a:cxnLst>
            <a:rect l="l" t="t" r="r" b="b"/>
            <a:pathLst>
              <a:path w="5532" h="4385">
                <a:moveTo>
                  <a:pt x="0" y="0"/>
                </a:moveTo>
                <a:lnTo>
                  <a:pt x="4436" y="0"/>
                </a:lnTo>
                <a:lnTo>
                  <a:pt x="5532" y="4385"/>
                </a:lnTo>
                <a:lnTo>
                  <a:pt x="0" y="4385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任意多边形 1"/>
          <p:cNvSpPr/>
          <p:nvPr/>
        </p:nvSpPr>
        <p:spPr>
          <a:xfrm>
            <a:off x="4993640" y="-45720"/>
            <a:ext cx="7218045" cy="6898005"/>
          </a:xfrm>
          <a:custGeom>
            <a:avLst/>
            <a:gdLst>
              <a:gd name="connsiteX0" fmla="*/ 0 w 11367"/>
              <a:gd name="connsiteY0" fmla="*/ 0 h 10863"/>
              <a:gd name="connsiteX1" fmla="*/ 11367 w 11367"/>
              <a:gd name="connsiteY1" fmla="*/ 24 h 10863"/>
              <a:gd name="connsiteX2" fmla="*/ 11367 w 11367"/>
              <a:gd name="connsiteY2" fmla="*/ 10863 h 10863"/>
              <a:gd name="connsiteX3" fmla="*/ 1954 w 11367"/>
              <a:gd name="connsiteY3" fmla="*/ 10863 h 10863"/>
              <a:gd name="connsiteX4" fmla="*/ 0 w 11367"/>
              <a:gd name="connsiteY4" fmla="*/ 0 h 1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" h="10863">
                <a:moveTo>
                  <a:pt x="0" y="0"/>
                </a:moveTo>
                <a:lnTo>
                  <a:pt x="11367" y="24"/>
                </a:lnTo>
                <a:lnTo>
                  <a:pt x="11367" y="10863"/>
                </a:lnTo>
                <a:lnTo>
                  <a:pt x="1954" y="10863"/>
                </a:lnTo>
                <a:lnTo>
                  <a:pt x="0" y="0"/>
                </a:lnTo>
                <a:close/>
              </a:path>
            </a:pathLst>
          </a:cu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9770" y="2658110"/>
            <a:ext cx="34632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PART 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02095" y="1664335"/>
            <a:ext cx="4747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重点工作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02095" y="2828290"/>
            <a:ext cx="45313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您的内容在这里编辑，或者通过复制您的文本后，在此文本框粘贴，并选择只保留文字，文字建议使用仿宋字体。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2860" y="-25400"/>
            <a:ext cx="12214225" cy="6875145"/>
          </a:xfrm>
          <a:prstGeom prst="rect">
            <a:avLst/>
          </a:prstGeom>
          <a:solidFill>
            <a:srgbClr val="FFFFF3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164330" y="1191895"/>
            <a:ext cx="6373495" cy="4474210"/>
            <a:chOff x="7777" y="2294"/>
            <a:chExt cx="10037" cy="7046"/>
          </a:xfrm>
        </p:grpSpPr>
        <p:grpSp>
          <p:nvGrpSpPr>
            <p:cNvPr id="18" name="组合 17"/>
            <p:cNvGrpSpPr/>
            <p:nvPr/>
          </p:nvGrpSpPr>
          <p:grpSpPr>
            <a:xfrm>
              <a:off x="7778" y="2294"/>
              <a:ext cx="10009" cy="7047"/>
              <a:chOff x="7778" y="2294"/>
              <a:chExt cx="10009" cy="7047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742" y="2294"/>
                <a:ext cx="4044" cy="2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7786" y="2294"/>
                <a:ext cx="4044" cy="2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7778" y="6623"/>
                <a:ext cx="4044" cy="2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3743" y="6623"/>
                <a:ext cx="4044" cy="2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7815" y="2535"/>
              <a:ext cx="404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rPr>
                <a:t>您的内容在这里编辑，或者通过复制您的文本后，在此文本框粘贴。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758" y="2565"/>
              <a:ext cx="404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rPr>
                <a:t>您的内容在这里编辑，或者通过复制您的文本后，在此文本框粘贴。</a:t>
              </a:r>
              <a:endParaRPr lang="en-US" altLang="zh-CN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777" y="6847"/>
              <a:ext cx="404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rPr>
                <a:t>您的内容在这里编辑，或者通过复制您的文本后，在此文本框粘贴。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3772" y="6883"/>
              <a:ext cx="4043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rPr>
                <a:t>您的内容在这里编辑，或者通过复制您的文本后，在此文本框粘贴。</a:t>
              </a:r>
            </a:p>
          </p:txBody>
        </p:sp>
      </p:grpSp>
      <p:sp>
        <p:nvSpPr>
          <p:cNvPr id="17" name="等腰三角形 16"/>
          <p:cNvSpPr/>
          <p:nvPr/>
        </p:nvSpPr>
        <p:spPr>
          <a:xfrm rot="5400000">
            <a:off x="-2136140" y="2078355"/>
            <a:ext cx="6915150" cy="2701290"/>
          </a:xfrm>
          <a:prstGeom prst="triangle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68325" y="2211070"/>
            <a:ext cx="675005" cy="2435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1">
                <a:solidFill>
                  <a:srgbClr val="FFFFF3"/>
                </a:solidFill>
                <a:latin typeface="仿宋" panose="02010609060101010101" charset="-122"/>
                <a:ea typeface="仿宋" panose="02010609060101010101" charset="-122"/>
              </a:rPr>
              <a:t>标题在这里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2860" y="-25400"/>
            <a:ext cx="12214225" cy="6875145"/>
          </a:xfrm>
          <a:prstGeom prst="rect">
            <a:avLst/>
          </a:prstGeom>
          <a:solidFill>
            <a:srgbClr val="FFFFF3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53440" y="2383790"/>
            <a:ext cx="10485120" cy="2160270"/>
            <a:chOff x="1344" y="3699"/>
            <a:chExt cx="16512" cy="3402"/>
          </a:xfrm>
        </p:grpSpPr>
        <p:grpSp>
          <p:nvGrpSpPr>
            <p:cNvPr id="10" name="组合 9"/>
            <p:cNvGrpSpPr/>
            <p:nvPr/>
          </p:nvGrpSpPr>
          <p:grpSpPr>
            <a:xfrm>
              <a:off x="1344" y="3699"/>
              <a:ext cx="16512" cy="3402"/>
              <a:chOff x="1344" y="3699"/>
              <a:chExt cx="16512" cy="3402"/>
            </a:xfrm>
          </p:grpSpPr>
          <p:sp>
            <p:nvSpPr>
              <p:cNvPr id="3" name="右箭头 2"/>
              <p:cNvSpPr/>
              <p:nvPr/>
            </p:nvSpPr>
            <p:spPr>
              <a:xfrm>
                <a:off x="5252" y="4852"/>
                <a:ext cx="2141" cy="1274"/>
              </a:xfrm>
              <a:prstGeom prst="rightArrow">
                <a:avLst/>
              </a:prstGeom>
              <a:solidFill>
                <a:schemeClr val="dk2"/>
              </a:solidFill>
              <a:ln>
                <a:solidFill>
                  <a:schemeClr val="dk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7899" y="3699"/>
                <a:ext cx="3402" cy="3402"/>
              </a:xfrm>
              <a:prstGeom prst="ellipse">
                <a:avLst/>
              </a:prstGeom>
              <a:noFill/>
              <a:ln>
                <a:solidFill>
                  <a:schemeClr val="dk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1344" y="3699"/>
                <a:ext cx="3402" cy="3402"/>
              </a:xfrm>
              <a:prstGeom prst="ellipse">
                <a:avLst/>
              </a:prstGeom>
              <a:noFill/>
              <a:ln>
                <a:solidFill>
                  <a:schemeClr val="dk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14454" y="3699"/>
                <a:ext cx="3402" cy="3402"/>
              </a:xfrm>
              <a:prstGeom prst="ellipse">
                <a:avLst/>
              </a:prstGeom>
              <a:noFill/>
              <a:ln>
                <a:solidFill>
                  <a:schemeClr val="dk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右箭头 8"/>
              <p:cNvSpPr/>
              <p:nvPr/>
            </p:nvSpPr>
            <p:spPr>
              <a:xfrm>
                <a:off x="11807" y="4852"/>
                <a:ext cx="2141" cy="1274"/>
              </a:xfrm>
              <a:prstGeom prst="rightArrow">
                <a:avLst/>
              </a:prstGeom>
              <a:solidFill>
                <a:schemeClr val="dk2"/>
              </a:solidFill>
              <a:ln>
                <a:solidFill>
                  <a:schemeClr val="dk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595" y="4491"/>
              <a:ext cx="16008" cy="1888"/>
              <a:chOff x="1595" y="4491"/>
              <a:chExt cx="16008" cy="1888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1595" y="4491"/>
                <a:ext cx="2809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您的内容在这里编辑，或者通过复制您的文本后，在此文本框粘贴。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4795" y="4491"/>
                <a:ext cx="2809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您的内容在这里编辑，或者通过复制您的文本后，在此文本框粘贴。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195" y="4491"/>
                <a:ext cx="2809" cy="1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您的内容在这里编辑，或者通过复制您的文本后，在此文本框粘贴。</a:t>
                </a:r>
              </a:p>
            </p:txBody>
          </p:sp>
        </p:grpSp>
      </p:grpSp>
      <p:sp>
        <p:nvSpPr>
          <p:cNvPr id="18" name="直角三角形 17"/>
          <p:cNvSpPr/>
          <p:nvPr/>
        </p:nvSpPr>
        <p:spPr>
          <a:xfrm flipH="1">
            <a:off x="-22225" y="5077460"/>
            <a:ext cx="12205970" cy="1769110"/>
          </a:xfrm>
          <a:prstGeom prst="rtTriangle">
            <a:avLst/>
          </a:prstGeom>
          <a:blipFill rotWithShape="1">
            <a:blip r:embed="rId3"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91440" y="102235"/>
            <a:ext cx="3810000" cy="784860"/>
            <a:chOff x="144" y="161"/>
            <a:chExt cx="6000" cy="1236"/>
          </a:xfrm>
        </p:grpSpPr>
        <p:sp>
          <p:nvSpPr>
            <p:cNvPr id="11" name="圆角矩形 10"/>
            <p:cNvSpPr/>
            <p:nvPr/>
          </p:nvSpPr>
          <p:spPr>
            <a:xfrm>
              <a:off x="144" y="161"/>
              <a:ext cx="6000" cy="1237"/>
            </a:xfrm>
            <a:prstGeom prst="roundRect">
              <a:avLst/>
            </a:prstGeom>
            <a:noFill/>
            <a:ln>
              <a:solidFill>
                <a:schemeClr val="dk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00" y="288"/>
              <a:ext cx="472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>
                  <a:latin typeface="仿宋" panose="02010609060101010101" charset="-122"/>
                  <a:ea typeface="仿宋" panose="02010609060101010101" charset="-122"/>
                </a:rPr>
                <a:t>标题在这里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2700"/>
            <a:ext cx="12223750" cy="6871970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7185660" y="-12700"/>
            <a:ext cx="5024755" cy="68999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913" h="10815">
                <a:moveTo>
                  <a:pt x="3352" y="0"/>
                </a:moveTo>
                <a:lnTo>
                  <a:pt x="7913" y="0"/>
                </a:lnTo>
                <a:lnTo>
                  <a:pt x="7913" y="10815"/>
                </a:lnTo>
                <a:lnTo>
                  <a:pt x="3330" y="10815"/>
                </a:lnTo>
                <a:lnTo>
                  <a:pt x="3293" y="10796"/>
                </a:lnTo>
                <a:cubicBezTo>
                  <a:pt x="1338" y="9795"/>
                  <a:pt x="0" y="7760"/>
                  <a:pt x="0" y="5413"/>
                </a:cubicBezTo>
                <a:cubicBezTo>
                  <a:pt x="0" y="3066"/>
                  <a:pt x="1338" y="1031"/>
                  <a:pt x="3293" y="30"/>
                </a:cubicBezTo>
                <a:lnTo>
                  <a:pt x="3352" y="0"/>
                </a:lnTo>
                <a:close/>
              </a:path>
            </a:pathLst>
          </a:custGeom>
          <a:blipFill rotWithShape="1"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16297" y="1320165"/>
            <a:ext cx="6677660" cy="1937385"/>
            <a:chOff x="955" y="1101"/>
            <a:chExt cx="7136" cy="3051"/>
          </a:xfrm>
        </p:grpSpPr>
        <p:sp>
          <p:nvSpPr>
            <p:cNvPr id="3" name="文本框 2"/>
            <p:cNvSpPr txBox="1"/>
            <p:nvPr/>
          </p:nvSpPr>
          <p:spPr>
            <a:xfrm>
              <a:off x="978" y="1101"/>
              <a:ext cx="538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latin typeface="仿宋" panose="02010609060101010101" charset="-122"/>
                  <a:ea typeface="仿宋" panose="02010609060101010101" charset="-122"/>
                </a:rPr>
                <a:t>标题在这里</a:t>
              </a:r>
            </a:p>
          </p:txBody>
        </p:sp>
        <p:sp>
          <p:nvSpPr>
            <p:cNvPr id="7" name="矩形 6"/>
            <p:cNvSpPr/>
            <p:nvPr/>
          </p:nvSpPr>
          <p:spPr>
            <a:xfrm flipV="1">
              <a:off x="978" y="2131"/>
              <a:ext cx="3311" cy="5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55" y="2264"/>
              <a:ext cx="713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rPr>
                <a:t>您的内容在这里编辑，或者通过复制您的文本后，在此文本框粘贴，并选择只保留文字，文字建议使用仿宋字体。</a:t>
              </a:r>
            </a:p>
          </p:txBody>
        </p:sp>
      </p:grpSp>
      <p:sp>
        <p:nvSpPr>
          <p:cNvPr id="15" name="任意多边形 14"/>
          <p:cNvSpPr/>
          <p:nvPr/>
        </p:nvSpPr>
        <p:spPr>
          <a:xfrm>
            <a:off x="7197090" y="-1905"/>
            <a:ext cx="5024755" cy="689991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913" h="10815">
                <a:moveTo>
                  <a:pt x="3352" y="0"/>
                </a:moveTo>
                <a:lnTo>
                  <a:pt x="7913" y="0"/>
                </a:lnTo>
                <a:lnTo>
                  <a:pt x="7913" y="10815"/>
                </a:lnTo>
                <a:lnTo>
                  <a:pt x="3330" y="10815"/>
                </a:lnTo>
                <a:lnTo>
                  <a:pt x="3293" y="10796"/>
                </a:lnTo>
                <a:cubicBezTo>
                  <a:pt x="1338" y="9795"/>
                  <a:pt x="0" y="7760"/>
                  <a:pt x="0" y="5413"/>
                </a:cubicBezTo>
                <a:cubicBezTo>
                  <a:pt x="0" y="3066"/>
                  <a:pt x="1338" y="1031"/>
                  <a:pt x="3293" y="30"/>
                </a:cubicBezTo>
                <a:lnTo>
                  <a:pt x="3352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16297" y="3971290"/>
            <a:ext cx="6677660" cy="1937385"/>
            <a:chOff x="955" y="1101"/>
            <a:chExt cx="7136" cy="3051"/>
          </a:xfrm>
        </p:grpSpPr>
        <p:sp>
          <p:nvSpPr>
            <p:cNvPr id="11" name="文本框 10"/>
            <p:cNvSpPr txBox="1"/>
            <p:nvPr/>
          </p:nvSpPr>
          <p:spPr>
            <a:xfrm>
              <a:off x="978" y="1101"/>
              <a:ext cx="538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latin typeface="仿宋" panose="02010609060101010101" charset="-122"/>
                  <a:ea typeface="仿宋" panose="02010609060101010101" charset="-122"/>
                </a:rPr>
                <a:t>标题在这里</a:t>
              </a:r>
            </a:p>
          </p:txBody>
        </p:sp>
        <p:sp>
          <p:nvSpPr>
            <p:cNvPr id="12" name="矩形 11"/>
            <p:cNvSpPr/>
            <p:nvPr/>
          </p:nvSpPr>
          <p:spPr>
            <a:xfrm flipV="1">
              <a:off x="978" y="2131"/>
              <a:ext cx="3311" cy="5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955" y="2264"/>
              <a:ext cx="713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rPr>
                <a:t>您的内容在这里编辑，或者通过复制您的文本后，在此文本框粘贴，并选择只保留文字，文字建议使用仿宋字体。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242935" y="3075623"/>
            <a:ext cx="3592830" cy="706755"/>
          </a:xfrm>
          <a:prstGeom prst="rect">
            <a:avLst/>
          </a:prstGeom>
          <a:noFill/>
          <a:ln w="31750">
            <a:solidFill>
              <a:srgbClr val="FFFFF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FFFFF3"/>
                </a:solidFill>
                <a:latin typeface="仿宋" panose="02010609060101010101" charset="-122"/>
                <a:ea typeface="仿宋" panose="02010609060101010101" charset="-122"/>
              </a:rPr>
              <a:t>标题在这里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2540" y="-27305"/>
            <a:ext cx="6228715" cy="6888480"/>
          </a:xfrm>
          <a:custGeom>
            <a:avLst/>
            <a:gdLst>
              <a:gd name="adj" fmla="val 25000"/>
              <a:gd name="maxAdj" fmla="*/ 50000 w ss"/>
              <a:gd name="a" fmla="pin 0 adj maxAdj"/>
              <a:gd name="x1" fmla="*/ ss a 200000"/>
              <a:gd name="x2" fmla="*/ ss a 100000"/>
              <a:gd name="x3" fmla="+- r 0 x2"/>
              <a:gd name="x4" fmla="+- r 0 x1"/>
              <a:gd name="il" fmla="*/ wd3 a maxAdj"/>
              <a:gd name="it" fmla="*/ hd3 a maxAdj"/>
              <a:gd name="ir" fmla="+- r 0 il"/>
            </a:gdLst>
            <a:ahLst/>
            <a:cxnLst>
              <a:cxn ang="3">
                <a:pos x="hc" y="t"/>
              </a:cxn>
              <a:cxn ang="cd2">
                <a:pos x="x1" y="vc"/>
              </a:cxn>
              <a:cxn ang="cd4">
                <a:pos x="hc" y="b"/>
              </a:cxn>
              <a:cxn ang="0">
                <a:pos x="x4" y="vc"/>
              </a:cxn>
            </a:cxnLst>
            <a:rect l="l" t="t" r="r" b="b"/>
            <a:pathLst>
              <a:path w="5532" h="4385">
                <a:moveTo>
                  <a:pt x="0" y="0"/>
                </a:moveTo>
                <a:lnTo>
                  <a:pt x="4436" y="0"/>
                </a:lnTo>
                <a:lnTo>
                  <a:pt x="5532" y="4385"/>
                </a:lnTo>
                <a:lnTo>
                  <a:pt x="0" y="4385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任意多边形 1"/>
          <p:cNvSpPr/>
          <p:nvPr/>
        </p:nvSpPr>
        <p:spPr>
          <a:xfrm>
            <a:off x="4993640" y="-45720"/>
            <a:ext cx="7218045" cy="6898005"/>
          </a:xfrm>
          <a:custGeom>
            <a:avLst/>
            <a:gdLst>
              <a:gd name="connsiteX0" fmla="*/ 0 w 11367"/>
              <a:gd name="connsiteY0" fmla="*/ 0 h 10863"/>
              <a:gd name="connsiteX1" fmla="*/ 11367 w 11367"/>
              <a:gd name="connsiteY1" fmla="*/ 24 h 10863"/>
              <a:gd name="connsiteX2" fmla="*/ 11367 w 11367"/>
              <a:gd name="connsiteY2" fmla="*/ 10863 h 10863"/>
              <a:gd name="connsiteX3" fmla="*/ 1954 w 11367"/>
              <a:gd name="connsiteY3" fmla="*/ 10863 h 10863"/>
              <a:gd name="connsiteX4" fmla="*/ 0 w 11367"/>
              <a:gd name="connsiteY4" fmla="*/ 0 h 1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" h="10863">
                <a:moveTo>
                  <a:pt x="0" y="0"/>
                </a:moveTo>
                <a:lnTo>
                  <a:pt x="11367" y="24"/>
                </a:lnTo>
                <a:lnTo>
                  <a:pt x="11367" y="10863"/>
                </a:lnTo>
                <a:lnTo>
                  <a:pt x="1954" y="10863"/>
                </a:lnTo>
                <a:lnTo>
                  <a:pt x="0" y="0"/>
                </a:lnTo>
                <a:close/>
              </a:path>
            </a:pathLst>
          </a:cu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9770" y="2658110"/>
            <a:ext cx="34632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PART 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02095" y="1664335"/>
            <a:ext cx="4747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工作规划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02095" y="2828290"/>
            <a:ext cx="45313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您的内容在这里编辑，或者通过复制您的文本后，在此文本框粘贴，并选择只保留文字，文字建议使用仿宋字体。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33655" y="-17145"/>
            <a:ext cx="12214225" cy="6875145"/>
          </a:xfrm>
          <a:prstGeom prst="rect">
            <a:avLst/>
          </a:prstGeom>
          <a:solidFill>
            <a:srgbClr val="FFFFF3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4514850" y="107950"/>
            <a:ext cx="4113530" cy="899160"/>
            <a:chOff x="7110" y="170"/>
            <a:chExt cx="6478" cy="1416"/>
          </a:xfrm>
        </p:grpSpPr>
        <p:cxnSp>
          <p:nvCxnSpPr>
            <p:cNvPr id="47" name="曲线连接符 46"/>
            <p:cNvCxnSpPr/>
            <p:nvPr/>
          </p:nvCxnSpPr>
          <p:spPr>
            <a:xfrm rot="10800000" flipV="1">
              <a:off x="9624" y="170"/>
              <a:ext cx="3964" cy="1417"/>
            </a:xfrm>
            <a:prstGeom prst="curvedConnector3">
              <a:avLst>
                <a:gd name="adj1" fmla="val 227497"/>
              </a:avLst>
            </a:prstGeom>
            <a:ln>
              <a:solidFill>
                <a:schemeClr val="dk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7110" y="572"/>
              <a:ext cx="498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>
                  <a:latin typeface="仿宋" panose="02010609060101010101" charset="-122"/>
                  <a:ea typeface="仿宋" panose="02010609060101010101" charset="-122"/>
                </a:rPr>
                <a:t>标题在这里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441258" y="1255395"/>
            <a:ext cx="6871335" cy="4347210"/>
            <a:chOff x="3255" y="1977"/>
            <a:chExt cx="10821" cy="6846"/>
          </a:xfrm>
        </p:grpSpPr>
        <p:grpSp>
          <p:nvGrpSpPr>
            <p:cNvPr id="27" name="组合 26"/>
            <p:cNvGrpSpPr/>
            <p:nvPr/>
          </p:nvGrpSpPr>
          <p:grpSpPr>
            <a:xfrm>
              <a:off x="5124" y="1977"/>
              <a:ext cx="8952" cy="6846"/>
              <a:chOff x="1357" y="2479"/>
              <a:chExt cx="8952" cy="6846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1357" y="2479"/>
                <a:ext cx="8953" cy="1695"/>
                <a:chOff x="1114" y="2343"/>
                <a:chExt cx="8953" cy="1695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2931" y="2343"/>
                  <a:ext cx="7136" cy="1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>
                      <a:solidFill>
                        <a:schemeClr val="dk2"/>
                      </a:solidFill>
                      <a:latin typeface="仿宋" panose="02010609060101010101" charset="-122"/>
                      <a:ea typeface="仿宋" panose="02010609060101010101" charset="-122"/>
                    </a:rPr>
                    <a:t>您的内容在这里编辑，或者通过复制您的文本后，在此文本框粘贴，并选择只保留文字，文字建议使用仿宋字体。</a:t>
                  </a:r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1114" y="2343"/>
                  <a:ext cx="2192" cy="1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>
                      <a:latin typeface="仿宋" panose="02010609060101010101" charset="-122"/>
                      <a:ea typeface="仿宋" panose="02010609060101010101" charset="-122"/>
                    </a:rPr>
                    <a:t>标题</a:t>
                  </a:r>
                </a:p>
                <a:p>
                  <a:r>
                    <a:rPr lang="zh-CN" altLang="en-US" sz="3200" b="1">
                      <a:latin typeface="仿宋" panose="02010609060101010101" charset="-122"/>
                      <a:ea typeface="仿宋" panose="02010609060101010101" charset="-122"/>
                    </a:rPr>
                    <a:t>在这</a:t>
                  </a: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1357" y="5055"/>
                <a:ext cx="8953" cy="1695"/>
                <a:chOff x="1114" y="2343"/>
                <a:chExt cx="8953" cy="1695"/>
              </a:xfrm>
            </p:grpSpPr>
            <p:sp>
              <p:nvSpPr>
                <p:cNvPr id="18" name="文本框 17"/>
                <p:cNvSpPr txBox="1"/>
                <p:nvPr/>
              </p:nvSpPr>
              <p:spPr>
                <a:xfrm>
                  <a:off x="2931" y="2343"/>
                  <a:ext cx="7136" cy="1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>
                      <a:solidFill>
                        <a:schemeClr val="dk2"/>
                      </a:solidFill>
                      <a:latin typeface="仿宋" panose="02010609060101010101" charset="-122"/>
                      <a:ea typeface="仿宋" panose="02010609060101010101" charset="-122"/>
                    </a:rPr>
                    <a:t>您的内容在这里编辑，或者通过复制您的文本后，在此文本框粘贴，并选择只保留文字，文字建议使用仿宋字体。</a:t>
                  </a:r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1114" y="2343"/>
                  <a:ext cx="2192" cy="1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>
                      <a:latin typeface="仿宋" panose="02010609060101010101" charset="-122"/>
                      <a:ea typeface="仿宋" panose="02010609060101010101" charset="-122"/>
                    </a:rPr>
                    <a:t>标题</a:t>
                  </a:r>
                </a:p>
                <a:p>
                  <a:r>
                    <a:rPr lang="zh-CN" altLang="en-US" sz="3200" b="1">
                      <a:latin typeface="仿宋" panose="02010609060101010101" charset="-122"/>
                      <a:ea typeface="仿宋" panose="02010609060101010101" charset="-122"/>
                    </a:rPr>
                    <a:t>在这</a:t>
                  </a:r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357" y="7631"/>
                <a:ext cx="8953" cy="1695"/>
                <a:chOff x="1114" y="2343"/>
                <a:chExt cx="8953" cy="1695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2931" y="2343"/>
                  <a:ext cx="7136" cy="1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>
                      <a:solidFill>
                        <a:schemeClr val="dk2"/>
                      </a:solidFill>
                      <a:latin typeface="仿宋" panose="02010609060101010101" charset="-122"/>
                      <a:ea typeface="仿宋" panose="02010609060101010101" charset="-122"/>
                    </a:rPr>
                    <a:t>您的内容在这里编辑，或者通过复制您的文本后，在此文本框粘贴，并选择只保留文字，文字建议使用仿宋字体。</a:t>
                  </a: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1114" y="2343"/>
                  <a:ext cx="2192" cy="16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>
                      <a:latin typeface="仿宋" panose="02010609060101010101" charset="-122"/>
                      <a:ea typeface="仿宋" panose="02010609060101010101" charset="-122"/>
                    </a:rPr>
                    <a:t>标题</a:t>
                  </a:r>
                </a:p>
                <a:p>
                  <a:r>
                    <a:rPr lang="zh-CN" altLang="en-US" sz="3200" b="1">
                      <a:latin typeface="仿宋" panose="02010609060101010101" charset="-122"/>
                      <a:ea typeface="仿宋" panose="02010609060101010101" charset="-122"/>
                    </a:rPr>
                    <a:t>在这</a:t>
                  </a:r>
                </a:p>
              </p:txBody>
            </p:sp>
          </p:grpSp>
        </p:grpSp>
        <p:grpSp>
          <p:nvGrpSpPr>
            <p:cNvPr id="30" name="组合 29"/>
            <p:cNvGrpSpPr/>
            <p:nvPr/>
          </p:nvGrpSpPr>
          <p:grpSpPr>
            <a:xfrm>
              <a:off x="3255" y="1977"/>
              <a:ext cx="1440" cy="6730"/>
              <a:chOff x="3255" y="2058"/>
              <a:chExt cx="1440" cy="6730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3255" y="2058"/>
                <a:ext cx="1440" cy="1440"/>
                <a:chOff x="8855" y="4639"/>
                <a:chExt cx="1440" cy="1440"/>
              </a:xfrm>
            </p:grpSpPr>
            <p:sp>
              <p:nvSpPr>
                <p:cNvPr id="6" name="椭圆 5"/>
                <p:cNvSpPr/>
                <p:nvPr/>
              </p:nvSpPr>
              <p:spPr>
                <a:xfrm>
                  <a:off x="8855" y="4639"/>
                  <a:ext cx="1440" cy="144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 descr="功能"/>
                <p:cNvPicPr>
                  <a:picLocks noChangeAspect="1"/>
                </p:cNvPicPr>
                <p:nvPr/>
              </p:nvPicPr>
              <p:blipFill>
                <a:blip r:embed="rId3" cstate="screen">
                  <a:biLevel thresh="5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28" y="4912"/>
                  <a:ext cx="894" cy="89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9" name="组合 28"/>
              <p:cNvGrpSpPr/>
              <p:nvPr/>
            </p:nvGrpSpPr>
            <p:grpSpPr>
              <a:xfrm>
                <a:off x="3255" y="7348"/>
                <a:ext cx="1440" cy="1440"/>
                <a:chOff x="8855" y="4639"/>
                <a:chExt cx="1440" cy="1440"/>
              </a:xfrm>
            </p:grpSpPr>
            <p:sp>
              <p:nvSpPr>
                <p:cNvPr id="8" name="椭圆 7"/>
                <p:cNvSpPr/>
                <p:nvPr/>
              </p:nvSpPr>
              <p:spPr>
                <a:xfrm>
                  <a:off x="8855" y="4639"/>
                  <a:ext cx="1440" cy="144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图片 24" descr="灯泡 (3)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23" y="4906"/>
                  <a:ext cx="907" cy="907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组合 27"/>
              <p:cNvGrpSpPr/>
              <p:nvPr/>
            </p:nvGrpSpPr>
            <p:grpSpPr>
              <a:xfrm>
                <a:off x="3255" y="4703"/>
                <a:ext cx="1440" cy="1440"/>
                <a:chOff x="8855" y="4639"/>
                <a:chExt cx="1440" cy="1440"/>
              </a:xfrm>
            </p:grpSpPr>
            <p:sp>
              <p:nvSpPr>
                <p:cNvPr id="7" name="椭圆 6"/>
                <p:cNvSpPr/>
                <p:nvPr/>
              </p:nvSpPr>
              <p:spPr>
                <a:xfrm>
                  <a:off x="8855" y="4639"/>
                  <a:ext cx="1440" cy="144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6" name="图片 25" descr="图表 (3)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77" y="4934"/>
                  <a:ext cx="999" cy="85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3" name="矩形 32"/>
          <p:cNvSpPr/>
          <p:nvPr/>
        </p:nvSpPr>
        <p:spPr>
          <a:xfrm>
            <a:off x="11410950" y="-38735"/>
            <a:ext cx="792480" cy="6901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2860" y="-25400"/>
            <a:ext cx="12214225" cy="6875145"/>
          </a:xfrm>
          <a:prstGeom prst="rect">
            <a:avLst/>
          </a:prstGeom>
          <a:solidFill>
            <a:srgbClr val="FFFFF3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425700" y="1537335"/>
            <a:ext cx="3810000" cy="784860"/>
            <a:chOff x="144" y="161"/>
            <a:chExt cx="6000" cy="1236"/>
          </a:xfrm>
        </p:grpSpPr>
        <p:sp>
          <p:nvSpPr>
            <p:cNvPr id="11" name="矩形 10"/>
            <p:cNvSpPr/>
            <p:nvPr/>
          </p:nvSpPr>
          <p:spPr>
            <a:xfrm>
              <a:off x="144" y="161"/>
              <a:ext cx="6000" cy="1237"/>
            </a:xfrm>
            <a:prstGeom prst="rect">
              <a:avLst/>
            </a:prstGeom>
            <a:noFill/>
            <a:ln>
              <a:solidFill>
                <a:schemeClr val="dk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00" y="288"/>
              <a:ext cx="472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>
                  <a:latin typeface="仿宋" panose="02010609060101010101" charset="-122"/>
                  <a:ea typeface="仿宋" panose="02010609060101010101" charset="-122"/>
                </a:rPr>
                <a:t>标题在这里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49325" y="2829560"/>
            <a:ext cx="5286375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您的内容在这里编辑，或者通过复制您的文本后，在此文本框粘贴，并选择只保留文字，文字建议使用仿宋字体。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F886A8-B423-4E52-8E64-9E5039C06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85" y="0"/>
            <a:ext cx="51435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2860" y="-25400"/>
            <a:ext cx="12214225" cy="6875145"/>
          </a:xfrm>
          <a:prstGeom prst="rect">
            <a:avLst/>
          </a:prstGeom>
          <a:solidFill>
            <a:srgbClr val="FFFFF3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6936105" y="2113915"/>
            <a:ext cx="4531360" cy="2076450"/>
            <a:chOff x="10923" y="2419"/>
            <a:chExt cx="7136" cy="3270"/>
          </a:xfrm>
        </p:grpSpPr>
        <p:sp>
          <p:nvSpPr>
            <p:cNvPr id="8" name="文本框 7"/>
            <p:cNvSpPr txBox="1"/>
            <p:nvPr/>
          </p:nvSpPr>
          <p:spPr>
            <a:xfrm>
              <a:off x="10923" y="4091"/>
              <a:ext cx="7136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rPr>
                <a:t>您的内容在这里编辑，或者通过复制您的文本后，在此文本框粘贴，并选择只保留文字，文字建议使用仿宋字体。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923" y="2419"/>
              <a:ext cx="5743" cy="919"/>
            </a:xfrm>
            <a:prstGeom prst="rect">
              <a:avLst/>
            </a:prstGeom>
            <a:noFill/>
            <a:ln>
              <a:solidFill>
                <a:srgbClr val="503B4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rPr>
                <a:t>标题在这里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4FA9152-8A70-40A0-99F1-183CE5263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7" y="-16828"/>
            <a:ext cx="51435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49530"/>
            <a:ext cx="11471910" cy="6793230"/>
          </a:xfrm>
          <a:prstGeom prst="rect">
            <a:avLst/>
          </a:prstGeom>
          <a:solidFill>
            <a:srgbClr val="FFFFF6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15060" y="1426845"/>
            <a:ext cx="17672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06755" y="2399665"/>
            <a:ext cx="2683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CONTENT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578350" y="845820"/>
            <a:ext cx="5609590" cy="5134610"/>
            <a:chOff x="6586" y="1676"/>
            <a:chExt cx="8834" cy="8086"/>
          </a:xfrm>
        </p:grpSpPr>
        <p:sp>
          <p:nvSpPr>
            <p:cNvPr id="7" name="五边形 6"/>
            <p:cNvSpPr/>
            <p:nvPr/>
          </p:nvSpPr>
          <p:spPr>
            <a:xfrm>
              <a:off x="6586" y="1676"/>
              <a:ext cx="8835" cy="1637"/>
            </a:xfrm>
            <a:prstGeom prst="homePlat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五边形 7"/>
            <p:cNvSpPr/>
            <p:nvPr/>
          </p:nvSpPr>
          <p:spPr>
            <a:xfrm>
              <a:off x="6586" y="5976"/>
              <a:ext cx="8835" cy="1637"/>
            </a:xfrm>
            <a:prstGeom prst="homePlate">
              <a:avLst/>
            </a:prstGeom>
            <a:solidFill>
              <a:srgbClr val="C2AC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五边形 8"/>
            <p:cNvSpPr/>
            <p:nvPr/>
          </p:nvSpPr>
          <p:spPr>
            <a:xfrm>
              <a:off x="6586" y="3826"/>
              <a:ext cx="8835" cy="1637"/>
            </a:xfrm>
            <a:prstGeom prst="homePlate">
              <a:avLst/>
            </a:prstGeom>
            <a:solidFill>
              <a:srgbClr val="8D9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五边形 9"/>
            <p:cNvSpPr/>
            <p:nvPr/>
          </p:nvSpPr>
          <p:spPr>
            <a:xfrm>
              <a:off x="6586" y="8126"/>
              <a:ext cx="8835" cy="1637"/>
            </a:xfrm>
            <a:prstGeom prst="homePlate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11457305" y="-4445"/>
            <a:ext cx="792480" cy="69018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900930" y="1045845"/>
            <a:ext cx="4693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FFF3"/>
                </a:solidFill>
                <a:latin typeface="仿宋" panose="02010609060101010101" charset="-122"/>
                <a:ea typeface="仿宋" panose="02010609060101010101" charset="-122"/>
              </a:rPr>
              <a:t>工作完成情况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911725" y="2431415"/>
            <a:ext cx="4693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FFF3"/>
                </a:solidFill>
                <a:latin typeface="仿宋" panose="02010609060101010101" charset="-122"/>
                <a:ea typeface="仿宋" panose="02010609060101010101" charset="-122"/>
              </a:rPr>
              <a:t>数据分析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00930" y="3795395"/>
            <a:ext cx="4693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FFF3"/>
                </a:solidFill>
                <a:latin typeface="仿宋" panose="02010609060101010101" charset="-122"/>
                <a:ea typeface="仿宋" panose="02010609060101010101" charset="-122"/>
              </a:rPr>
              <a:t>重点工作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00930" y="5170170"/>
            <a:ext cx="4693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FFF3"/>
                </a:solidFill>
                <a:latin typeface="仿宋" panose="02010609060101010101" charset="-122"/>
                <a:ea typeface="仿宋" panose="02010609060101010101" charset="-122"/>
              </a:rPr>
              <a:t>工作规划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building-688861_19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2700" y="-13335"/>
            <a:ext cx="12228195" cy="68878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5715" y="-22225"/>
            <a:ext cx="12225655" cy="6892925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0" y="1928495"/>
            <a:ext cx="12213590" cy="3670300"/>
            <a:chOff x="0" y="3037"/>
            <a:chExt cx="19234" cy="5780"/>
          </a:xfrm>
        </p:grpSpPr>
        <p:sp>
          <p:nvSpPr>
            <p:cNvPr id="8" name="矩形 7"/>
            <p:cNvSpPr/>
            <p:nvPr/>
          </p:nvSpPr>
          <p:spPr>
            <a:xfrm>
              <a:off x="0" y="3037"/>
              <a:ext cx="19235" cy="578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509" y="3963"/>
              <a:ext cx="16786" cy="4078"/>
              <a:chOff x="1509" y="3999"/>
              <a:chExt cx="16786" cy="4078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509" y="3999"/>
                <a:ext cx="3838" cy="4079"/>
                <a:chOff x="1528" y="5874"/>
                <a:chExt cx="3838" cy="4079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2123" y="5874"/>
                  <a:ext cx="2549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>
                      <a:solidFill>
                        <a:srgbClr val="FFFFF3"/>
                      </a:solidFill>
                      <a:latin typeface="仿宋" panose="02010609060101010101" charset="-122"/>
                      <a:ea typeface="仿宋" panose="02010609060101010101" charset="-122"/>
                    </a:rPr>
                    <a:t>标题在这</a:t>
                  </a: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1528" y="6757"/>
                  <a:ext cx="3839" cy="3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>
                      <a:solidFill>
                        <a:srgbClr val="FFFFF3"/>
                      </a:solidFill>
                      <a:latin typeface="仿宋" panose="02010609060101010101" charset="-122"/>
                      <a:ea typeface="仿宋" panose="02010609060101010101" charset="-122"/>
                      <a:sym typeface="+mn-ea"/>
                    </a:rPr>
                    <a:t>您的内容在这里编辑，或者通过复制您的文本后，在此文本框粘贴，并选择只保留文字，文字建议使用仿宋字体。</a:t>
                  </a:r>
                  <a:endParaRPr lang="zh-CN" altLang="en-US">
                    <a:solidFill>
                      <a:srgbClr val="FFFFF3"/>
                    </a:solidFill>
                    <a:latin typeface="仿宋" panose="02010609060101010101" charset="-122"/>
                    <a:ea typeface="仿宋" panose="02010609060101010101" charset="-122"/>
                  </a:endParaRPr>
                </a:p>
                <a:p>
                  <a:pPr algn="just"/>
                  <a:endParaRPr lang="zh-CN" altLang="en-US">
                    <a:solidFill>
                      <a:srgbClr val="FFFFF3"/>
                    </a:solidFill>
                    <a:latin typeface="仿宋" panose="02010609060101010101" charset="-122"/>
                    <a:ea typeface="仿宋" panose="02010609060101010101" charset="-122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14457" y="3999"/>
                <a:ext cx="3838" cy="4079"/>
                <a:chOff x="1528" y="5874"/>
                <a:chExt cx="3838" cy="4079"/>
              </a:xfrm>
            </p:grpSpPr>
            <p:sp>
              <p:nvSpPr>
                <p:cNvPr id="15" name="文本框 14"/>
                <p:cNvSpPr txBox="1"/>
                <p:nvPr/>
              </p:nvSpPr>
              <p:spPr>
                <a:xfrm>
                  <a:off x="2123" y="5874"/>
                  <a:ext cx="2549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>
                      <a:solidFill>
                        <a:srgbClr val="FFFFF3"/>
                      </a:solidFill>
                      <a:latin typeface="仿宋" panose="02010609060101010101" charset="-122"/>
                      <a:ea typeface="仿宋" panose="02010609060101010101" charset="-122"/>
                    </a:rPr>
                    <a:t>标题在这</a:t>
                  </a: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1528" y="6757"/>
                  <a:ext cx="3839" cy="3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>
                      <a:solidFill>
                        <a:srgbClr val="FFFFF3"/>
                      </a:solidFill>
                      <a:latin typeface="仿宋" panose="02010609060101010101" charset="-122"/>
                      <a:ea typeface="仿宋" panose="02010609060101010101" charset="-122"/>
                      <a:sym typeface="+mn-ea"/>
                    </a:rPr>
                    <a:t>您的内容在这里编辑，或者通过复制您的文本后，在此文本框粘贴，并选择只保留文字，文字建议使用仿宋字体。</a:t>
                  </a:r>
                  <a:endParaRPr lang="zh-CN" altLang="en-US">
                    <a:solidFill>
                      <a:srgbClr val="FFFFF3"/>
                    </a:solidFill>
                    <a:latin typeface="仿宋" panose="02010609060101010101" charset="-122"/>
                    <a:ea typeface="仿宋" panose="02010609060101010101" charset="-122"/>
                  </a:endParaRPr>
                </a:p>
                <a:p>
                  <a:pPr algn="just"/>
                  <a:endParaRPr lang="zh-CN" altLang="en-US">
                    <a:solidFill>
                      <a:srgbClr val="FFFFF3"/>
                    </a:solidFill>
                    <a:latin typeface="仿宋" panose="02010609060101010101" charset="-122"/>
                    <a:ea typeface="仿宋" panose="02010609060101010101" charset="-122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7983" y="3999"/>
                <a:ext cx="3838" cy="4079"/>
                <a:chOff x="1528" y="5874"/>
                <a:chExt cx="3838" cy="4079"/>
              </a:xfrm>
            </p:grpSpPr>
            <p:sp>
              <p:nvSpPr>
                <p:cNvPr id="18" name="文本框 17"/>
                <p:cNvSpPr txBox="1"/>
                <p:nvPr/>
              </p:nvSpPr>
              <p:spPr>
                <a:xfrm>
                  <a:off x="2123" y="5874"/>
                  <a:ext cx="2549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400" b="1">
                      <a:solidFill>
                        <a:srgbClr val="FFFFF3"/>
                      </a:solidFill>
                      <a:latin typeface="仿宋" panose="02010609060101010101" charset="-122"/>
                      <a:ea typeface="仿宋" panose="02010609060101010101" charset="-122"/>
                    </a:rPr>
                    <a:t>标题在这</a:t>
                  </a:r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1528" y="6757"/>
                  <a:ext cx="3839" cy="31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>
                      <a:solidFill>
                        <a:srgbClr val="FFFFF3"/>
                      </a:solidFill>
                      <a:latin typeface="仿宋" panose="02010609060101010101" charset="-122"/>
                      <a:ea typeface="仿宋" panose="02010609060101010101" charset="-122"/>
                      <a:sym typeface="+mn-ea"/>
                    </a:rPr>
                    <a:t>您的内容在这里编辑，或者通过复制您的文本后，在此文本框粘贴，并选择只保留文字，文字建议使用仿宋字体。</a:t>
                  </a:r>
                  <a:endParaRPr lang="zh-CN" altLang="en-US">
                    <a:solidFill>
                      <a:srgbClr val="FFFFF3"/>
                    </a:solidFill>
                    <a:latin typeface="仿宋" panose="02010609060101010101" charset="-122"/>
                    <a:ea typeface="仿宋" panose="02010609060101010101" charset="-122"/>
                  </a:endParaRPr>
                </a:p>
                <a:p>
                  <a:pPr algn="just"/>
                  <a:endParaRPr lang="zh-CN" altLang="en-US">
                    <a:solidFill>
                      <a:srgbClr val="FFFFF3"/>
                    </a:solidFill>
                    <a:latin typeface="仿宋" panose="02010609060101010101" charset="-122"/>
                    <a:ea typeface="仿宋" panose="02010609060101010101" charset="-122"/>
                  </a:endParaRPr>
                </a:p>
              </p:txBody>
            </p:sp>
          </p:grpSp>
        </p:grpSp>
      </p:grpSp>
      <p:sp>
        <p:nvSpPr>
          <p:cNvPr id="7" name="矩形 6"/>
          <p:cNvSpPr/>
          <p:nvPr/>
        </p:nvSpPr>
        <p:spPr>
          <a:xfrm>
            <a:off x="0" y="-11430"/>
            <a:ext cx="3348355" cy="1015365"/>
          </a:xfrm>
          <a:prstGeom prst="rect">
            <a:avLst/>
          </a:prstGeom>
          <a:solidFill>
            <a:srgbClr val="FFFFF3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46393" y="193675"/>
            <a:ext cx="26555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latin typeface="仿宋" panose="02010609060101010101" charset="-122"/>
                <a:ea typeface="仿宋" panose="02010609060101010101" charset="-122"/>
              </a:rPr>
              <a:t>标题在这里</a:t>
            </a:r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building-688861_19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4"/>
          <a:stretch>
            <a:fillRect/>
          </a:stretch>
        </p:blipFill>
        <p:spPr>
          <a:xfrm>
            <a:off x="7351395" y="1412240"/>
            <a:ext cx="4840605" cy="4287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62075" y="2539364"/>
            <a:ext cx="4733925" cy="14452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C2CDDE"/>
                </a:solidFill>
                <a:latin typeface="仿宋" panose="02010609060101010101" charset="-122"/>
                <a:ea typeface="仿宋" panose="02010609060101010101" charset="-122"/>
              </a:rPr>
              <a:t>Thanks</a:t>
            </a:r>
            <a:endParaRPr lang="zh-CN" altLang="en-US" sz="8800" dirty="0">
              <a:solidFill>
                <a:srgbClr val="C2CDDE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2540" y="-27305"/>
            <a:ext cx="6228715" cy="6888480"/>
          </a:xfrm>
          <a:custGeom>
            <a:avLst/>
            <a:gdLst>
              <a:gd name="adj" fmla="val 25000"/>
              <a:gd name="maxAdj" fmla="*/ 50000 w ss"/>
              <a:gd name="a" fmla="pin 0 adj maxAdj"/>
              <a:gd name="x1" fmla="*/ ss a 200000"/>
              <a:gd name="x2" fmla="*/ ss a 100000"/>
              <a:gd name="x3" fmla="+- r 0 x2"/>
              <a:gd name="x4" fmla="+- r 0 x1"/>
              <a:gd name="il" fmla="*/ wd3 a maxAdj"/>
              <a:gd name="it" fmla="*/ hd3 a maxAdj"/>
              <a:gd name="ir" fmla="+- r 0 il"/>
            </a:gdLst>
            <a:ahLst/>
            <a:cxnLst>
              <a:cxn ang="3">
                <a:pos x="hc" y="t"/>
              </a:cxn>
              <a:cxn ang="cd2">
                <a:pos x="x1" y="vc"/>
              </a:cxn>
              <a:cxn ang="cd4">
                <a:pos x="hc" y="b"/>
              </a:cxn>
              <a:cxn ang="0">
                <a:pos x="x4" y="vc"/>
              </a:cxn>
            </a:cxnLst>
            <a:rect l="l" t="t" r="r" b="b"/>
            <a:pathLst>
              <a:path w="5532" h="4385">
                <a:moveTo>
                  <a:pt x="0" y="0"/>
                </a:moveTo>
                <a:lnTo>
                  <a:pt x="4436" y="0"/>
                </a:lnTo>
                <a:lnTo>
                  <a:pt x="5532" y="4385"/>
                </a:lnTo>
                <a:lnTo>
                  <a:pt x="0" y="4385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任意多边形 1"/>
          <p:cNvSpPr/>
          <p:nvPr/>
        </p:nvSpPr>
        <p:spPr>
          <a:xfrm>
            <a:off x="4993640" y="-45720"/>
            <a:ext cx="7218045" cy="6898005"/>
          </a:xfrm>
          <a:custGeom>
            <a:avLst/>
            <a:gdLst>
              <a:gd name="connsiteX0" fmla="*/ 0 w 11367"/>
              <a:gd name="connsiteY0" fmla="*/ 0 h 10863"/>
              <a:gd name="connsiteX1" fmla="*/ 11367 w 11367"/>
              <a:gd name="connsiteY1" fmla="*/ 24 h 10863"/>
              <a:gd name="connsiteX2" fmla="*/ 11367 w 11367"/>
              <a:gd name="connsiteY2" fmla="*/ 10863 h 10863"/>
              <a:gd name="connsiteX3" fmla="*/ 1954 w 11367"/>
              <a:gd name="connsiteY3" fmla="*/ 10863 h 10863"/>
              <a:gd name="connsiteX4" fmla="*/ 0 w 11367"/>
              <a:gd name="connsiteY4" fmla="*/ 0 h 1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" h="10863">
                <a:moveTo>
                  <a:pt x="0" y="0"/>
                </a:moveTo>
                <a:lnTo>
                  <a:pt x="11367" y="24"/>
                </a:lnTo>
                <a:lnTo>
                  <a:pt x="11367" y="10863"/>
                </a:lnTo>
                <a:lnTo>
                  <a:pt x="1954" y="10863"/>
                </a:lnTo>
                <a:lnTo>
                  <a:pt x="0" y="0"/>
                </a:lnTo>
                <a:close/>
              </a:path>
            </a:pathLst>
          </a:cu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9770" y="2658110"/>
            <a:ext cx="34632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PART 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02095" y="1664335"/>
            <a:ext cx="4747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工作完成情况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02095" y="2828290"/>
            <a:ext cx="45313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您的内容在这里编辑，或者通过复制您的文本后，在此文本框粘贴，并选择只保留文字，文字建议使用仿宋字体。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building-688861_19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270" y="-13335"/>
            <a:ext cx="12205335" cy="68656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33020" y="4086860"/>
            <a:ext cx="12234545" cy="278320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1430" y="-46355"/>
            <a:ext cx="6019800" cy="4131310"/>
          </a:xfrm>
          <a:prstGeom prst="rect">
            <a:avLst/>
          </a:prstGeom>
          <a:solidFill>
            <a:srgbClr val="FFFFF3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4965" y="184785"/>
            <a:ext cx="3646805" cy="583565"/>
          </a:xfrm>
          <a:prstGeom prst="rect">
            <a:avLst/>
          </a:prstGeom>
          <a:noFill/>
          <a:ln>
            <a:solidFill>
              <a:srgbClr val="503B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标题在这里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4965" y="1501140"/>
            <a:ext cx="45313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您的内容在这里编辑，或者通过复制您的文本后，在此文本框粘贴，并选择只保留文字，文字建议使用仿宋字体。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4965" y="5092065"/>
            <a:ext cx="364680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>
                <a:solidFill>
                  <a:srgbClr val="FFFFF3"/>
                </a:solidFill>
                <a:latin typeface="仿宋" panose="02010609060101010101" charset="-122"/>
                <a:ea typeface="仿宋" panose="02010609060101010101" charset="-122"/>
              </a:rPr>
              <a:t>标题在这里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046980" y="4865370"/>
            <a:ext cx="5944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5F5E9"/>
                </a:solidFill>
                <a:latin typeface="仿宋" panose="02010609060101010101" charset="-122"/>
                <a:ea typeface="仿宋" panose="02010609060101010101" charset="-122"/>
              </a:rPr>
              <a:t>您的内容在这里编辑，或者通过复制您的文本后，在此文本框粘贴，并选择只保留文字，文字建议使用仿宋字体。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12065" y="-25400"/>
            <a:ext cx="12225020" cy="6875145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>
            <a:off x="-20955" y="5939790"/>
            <a:ext cx="12138025" cy="914400"/>
          </a:xfrm>
          <a:prstGeom prst="rtTriangle">
            <a:avLst/>
          </a:prstGeom>
          <a:blipFill rotWithShape="1">
            <a:blip r:embed="rId3"/>
            <a:tile tx="0" ty="0" sx="100000" sy="100000" flip="none" algn="b"/>
          </a:blipFill>
          <a:ln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33655" y="-8890"/>
            <a:ext cx="12155805" cy="914400"/>
          </a:xfrm>
          <a:prstGeom prst="rtTriangle">
            <a:avLst/>
          </a:prstGeom>
          <a:blipFill rotWithShape="1">
            <a:blip r:embed="rId3"/>
            <a:tile tx="-19050" ty="0" sx="100000" sy="100000" flip="none" algn="t"/>
          </a:blipFill>
          <a:ln>
            <a:solidFill>
              <a:schemeClr val="dk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34670" y="2205355"/>
            <a:ext cx="4531360" cy="2447290"/>
            <a:chOff x="978" y="1101"/>
            <a:chExt cx="7136" cy="3854"/>
          </a:xfrm>
        </p:grpSpPr>
        <p:sp>
          <p:nvSpPr>
            <p:cNvPr id="2" name="文本框 1"/>
            <p:cNvSpPr txBox="1"/>
            <p:nvPr/>
          </p:nvSpPr>
          <p:spPr>
            <a:xfrm>
              <a:off x="978" y="1101"/>
              <a:ext cx="538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latin typeface="仿宋" panose="02010609060101010101" charset="-122"/>
                  <a:ea typeface="仿宋" panose="02010609060101010101" charset="-122"/>
                </a:rPr>
                <a:t>标题在这里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978" y="2176"/>
              <a:ext cx="5675" cy="5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78" y="2485"/>
              <a:ext cx="7136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rPr>
                <a:t>您的内容在这里编辑，或者通过复制您的文本后，在此文本框粘贴，并选择只保留文字，文字建议使用仿宋字体。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17640" y="977265"/>
            <a:ext cx="4531360" cy="2447290"/>
            <a:chOff x="978" y="1101"/>
            <a:chExt cx="7136" cy="3854"/>
          </a:xfrm>
        </p:grpSpPr>
        <p:sp>
          <p:nvSpPr>
            <p:cNvPr id="9" name="文本框 8"/>
            <p:cNvSpPr txBox="1"/>
            <p:nvPr/>
          </p:nvSpPr>
          <p:spPr>
            <a:xfrm>
              <a:off x="978" y="1101"/>
              <a:ext cx="538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latin typeface="仿宋" panose="02010609060101010101" charset="-122"/>
                  <a:ea typeface="仿宋" panose="02010609060101010101" charset="-122"/>
                </a:rPr>
                <a:t>标题在这里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978" y="2176"/>
              <a:ext cx="5675" cy="5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8" y="2485"/>
              <a:ext cx="7136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rPr>
                <a:t>您的内容在这里编辑，或者通过复制您的文本后，在此文本框粘贴，并选择只保留文字，文字建议使用仿宋字体。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517640" y="3888105"/>
            <a:ext cx="4531360" cy="2447290"/>
            <a:chOff x="978" y="1101"/>
            <a:chExt cx="7136" cy="3854"/>
          </a:xfrm>
        </p:grpSpPr>
        <p:sp>
          <p:nvSpPr>
            <p:cNvPr id="13" name="文本框 12"/>
            <p:cNvSpPr txBox="1"/>
            <p:nvPr/>
          </p:nvSpPr>
          <p:spPr>
            <a:xfrm>
              <a:off x="978" y="1101"/>
              <a:ext cx="538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latin typeface="仿宋" panose="02010609060101010101" charset="-122"/>
                  <a:ea typeface="仿宋" panose="02010609060101010101" charset="-122"/>
                </a:rPr>
                <a:t>标题在这里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78" y="2176"/>
              <a:ext cx="5675" cy="56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78" y="2485"/>
              <a:ext cx="7136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rPr>
                <a:t>您的内容在这里编辑，或者通过复制您的文本后，在此文本框粘贴，并选择只保留文字，文字建议使用仿宋字体。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hoes-1031591_19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2860" y="-30480"/>
            <a:ext cx="12263755" cy="68986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2225" y="-50165"/>
            <a:ext cx="12310110" cy="3615055"/>
          </a:xfrm>
          <a:prstGeom prst="rect">
            <a:avLst/>
          </a:prstGeom>
          <a:solidFill>
            <a:srgbClr val="FFFFF6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8480" y="414020"/>
            <a:ext cx="4607560" cy="521970"/>
          </a:xfrm>
          <a:prstGeom prst="rect">
            <a:avLst/>
          </a:prstGeom>
          <a:noFill/>
          <a:ln w="19050">
            <a:solidFill>
              <a:srgbClr val="645C6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标题在这里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38480" y="1590675"/>
            <a:ext cx="10238740" cy="1014730"/>
          </a:xfrm>
          <a:prstGeom prst="rect">
            <a:avLst/>
          </a:prstGeom>
          <a:noFill/>
          <a:ln>
            <a:solidFill>
              <a:srgbClr val="645C6B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您的内容在这里编辑，或者通过复制您的文本后，在此文本框粘贴，并选择只保留文字，文字建议使用仿宋字体。</a:t>
            </a:r>
            <a:endParaRPr lang="zh-CN" altLang="en-US" sz="2000">
              <a:solidFill>
                <a:schemeClr val="dk2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0795" y="-12700"/>
            <a:ext cx="12223750" cy="6871970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049655" y="1544955"/>
            <a:ext cx="10374630" cy="1951990"/>
            <a:chOff x="1653" y="2433"/>
            <a:chExt cx="16338" cy="3074"/>
          </a:xfrm>
        </p:grpSpPr>
        <p:sp>
          <p:nvSpPr>
            <p:cNvPr id="5" name="椭圆 4"/>
            <p:cNvSpPr/>
            <p:nvPr/>
          </p:nvSpPr>
          <p:spPr>
            <a:xfrm>
              <a:off x="1653" y="2433"/>
              <a:ext cx="3074" cy="3074"/>
            </a:xfrm>
            <a:prstGeom prst="ellipse">
              <a:avLst/>
            </a:prstGeom>
            <a:solidFill>
              <a:srgbClr val="8D99B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0507" y="2433"/>
              <a:ext cx="3074" cy="3074"/>
            </a:xfrm>
            <a:prstGeom prst="ellipse">
              <a:avLst/>
            </a:prstGeom>
            <a:solidFill>
              <a:schemeClr val="dk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4917" y="2433"/>
              <a:ext cx="3074" cy="3074"/>
            </a:xfrm>
            <a:prstGeom prst="ellipse">
              <a:avLst/>
            </a:prstGeom>
            <a:solidFill>
              <a:srgbClr val="455249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080" y="2433"/>
              <a:ext cx="3074" cy="3074"/>
            </a:xfrm>
            <a:prstGeom prst="ellipse">
              <a:avLst/>
            </a:prstGeom>
            <a:solidFill>
              <a:schemeClr val="dk2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418648" y="177800"/>
            <a:ext cx="335470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标题在这里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808355" y="3705860"/>
            <a:ext cx="10958195" cy="2589530"/>
            <a:chOff x="1273" y="5836"/>
            <a:chExt cx="17257" cy="4078"/>
          </a:xfrm>
        </p:grpSpPr>
        <p:grpSp>
          <p:nvGrpSpPr>
            <p:cNvPr id="13" name="组合 12"/>
            <p:cNvGrpSpPr/>
            <p:nvPr/>
          </p:nvGrpSpPr>
          <p:grpSpPr>
            <a:xfrm>
              <a:off x="1273" y="5836"/>
              <a:ext cx="3838" cy="4079"/>
              <a:chOff x="1528" y="5874"/>
              <a:chExt cx="3838" cy="4079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2123" y="5874"/>
                <a:ext cx="254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>
                    <a:latin typeface="仿宋" panose="02010609060101010101" charset="-122"/>
                    <a:ea typeface="仿宋" panose="02010609060101010101" charset="-122"/>
                  </a:rPr>
                  <a:t>标题在这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528" y="6757"/>
                <a:ext cx="3839" cy="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  <a:sym typeface="+mn-ea"/>
                  </a:rPr>
                  <a:t>您的内容在这里编辑，或者通过复制您的文本后，在此文本框粘贴，并选择只保留文字，文字建议使用仿宋字体。</a:t>
                </a:r>
                <a:endParaRPr lang="zh-CN" altLang="en-US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endParaRPr>
              </a:p>
              <a:p>
                <a:pPr algn="just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4692" y="5836"/>
              <a:ext cx="3838" cy="4079"/>
              <a:chOff x="1528" y="5874"/>
              <a:chExt cx="3838" cy="4079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2123" y="5874"/>
                <a:ext cx="254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>
                    <a:latin typeface="仿宋" panose="02010609060101010101" charset="-122"/>
                    <a:ea typeface="仿宋" panose="02010609060101010101" charset="-122"/>
                  </a:rPr>
                  <a:t>标题在这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528" y="6757"/>
                <a:ext cx="3839" cy="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  <a:sym typeface="+mn-ea"/>
                  </a:rPr>
                  <a:t>您的内容在这里编辑，或者通过复制您的文本后，在此文本框粘贴，并选择只保留文字，文字建议使用仿宋字体。</a:t>
                </a:r>
                <a:endParaRPr lang="zh-CN" altLang="en-US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endParaRPr>
              </a:p>
              <a:p>
                <a:pPr algn="just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746" y="5836"/>
              <a:ext cx="3838" cy="4079"/>
              <a:chOff x="1528" y="5874"/>
              <a:chExt cx="3838" cy="4079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2123" y="5874"/>
                <a:ext cx="254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>
                    <a:latin typeface="仿宋" panose="02010609060101010101" charset="-122"/>
                    <a:ea typeface="仿宋" panose="02010609060101010101" charset="-122"/>
                  </a:rPr>
                  <a:t>标题在这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528" y="6757"/>
                <a:ext cx="3839" cy="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  <a:sym typeface="+mn-ea"/>
                  </a:rPr>
                  <a:t>您的内容在这里编辑，或者通过复制您的文本后，在此文本框粘贴，并选择只保留文字，文字建议使用仿宋字体。</a:t>
                </a:r>
                <a:endParaRPr lang="zh-CN" altLang="en-US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endParaRPr>
              </a:p>
              <a:p>
                <a:pPr algn="just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219" y="5836"/>
              <a:ext cx="3838" cy="4079"/>
              <a:chOff x="1528" y="5874"/>
              <a:chExt cx="3838" cy="4079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2123" y="5874"/>
                <a:ext cx="254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>
                    <a:latin typeface="仿宋" panose="02010609060101010101" charset="-122"/>
                    <a:ea typeface="仿宋" panose="02010609060101010101" charset="-122"/>
                  </a:rPr>
                  <a:t>标题在这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528" y="6757"/>
                <a:ext cx="3839" cy="3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  <a:sym typeface="+mn-ea"/>
                  </a:rPr>
                  <a:t>您的内容在这里编辑，或者通过复制您的文本后，在此文本框粘贴，并选择只保留文字，文字建议使用仿宋字体。</a:t>
                </a:r>
                <a:endParaRPr lang="zh-CN" altLang="en-US">
                  <a:solidFill>
                    <a:schemeClr val="dk2"/>
                  </a:solidFill>
                  <a:latin typeface="仿宋" panose="02010609060101010101" charset="-122"/>
                  <a:ea typeface="仿宋" panose="02010609060101010101" charset="-122"/>
                </a:endParaRPr>
              </a:p>
              <a:p>
                <a:pPr algn="just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4304665" y="924560"/>
            <a:ext cx="35826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仿宋" panose="02010609060101010101" charset="-122"/>
                <a:ea typeface="仿宋" panose="02010609060101010101" charset="-122"/>
              </a:rPr>
              <a:t>Title is here.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2540" y="-27305"/>
            <a:ext cx="6228715" cy="6888480"/>
          </a:xfrm>
          <a:custGeom>
            <a:avLst/>
            <a:gdLst>
              <a:gd name="adj" fmla="val 25000"/>
              <a:gd name="maxAdj" fmla="*/ 50000 w ss"/>
              <a:gd name="a" fmla="pin 0 adj maxAdj"/>
              <a:gd name="x1" fmla="*/ ss a 200000"/>
              <a:gd name="x2" fmla="*/ ss a 100000"/>
              <a:gd name="x3" fmla="+- r 0 x2"/>
              <a:gd name="x4" fmla="+- r 0 x1"/>
              <a:gd name="il" fmla="*/ wd3 a maxAdj"/>
              <a:gd name="it" fmla="*/ hd3 a maxAdj"/>
              <a:gd name="ir" fmla="+- r 0 il"/>
            </a:gdLst>
            <a:ahLst/>
            <a:cxnLst>
              <a:cxn ang="3">
                <a:pos x="hc" y="t"/>
              </a:cxn>
              <a:cxn ang="cd2">
                <a:pos x="x1" y="vc"/>
              </a:cxn>
              <a:cxn ang="cd4">
                <a:pos x="hc" y="b"/>
              </a:cxn>
              <a:cxn ang="0">
                <a:pos x="x4" y="vc"/>
              </a:cxn>
            </a:cxnLst>
            <a:rect l="l" t="t" r="r" b="b"/>
            <a:pathLst>
              <a:path w="5532" h="4385">
                <a:moveTo>
                  <a:pt x="0" y="0"/>
                </a:moveTo>
                <a:lnTo>
                  <a:pt x="4436" y="0"/>
                </a:lnTo>
                <a:lnTo>
                  <a:pt x="5532" y="4385"/>
                </a:lnTo>
                <a:lnTo>
                  <a:pt x="0" y="4385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任意多边形 1"/>
          <p:cNvSpPr/>
          <p:nvPr/>
        </p:nvSpPr>
        <p:spPr>
          <a:xfrm>
            <a:off x="4993640" y="-45720"/>
            <a:ext cx="7218045" cy="6898005"/>
          </a:xfrm>
          <a:custGeom>
            <a:avLst/>
            <a:gdLst>
              <a:gd name="connsiteX0" fmla="*/ 0 w 11367"/>
              <a:gd name="connsiteY0" fmla="*/ 0 h 10863"/>
              <a:gd name="connsiteX1" fmla="*/ 11367 w 11367"/>
              <a:gd name="connsiteY1" fmla="*/ 24 h 10863"/>
              <a:gd name="connsiteX2" fmla="*/ 11367 w 11367"/>
              <a:gd name="connsiteY2" fmla="*/ 10863 h 10863"/>
              <a:gd name="connsiteX3" fmla="*/ 1954 w 11367"/>
              <a:gd name="connsiteY3" fmla="*/ 10863 h 10863"/>
              <a:gd name="connsiteX4" fmla="*/ 0 w 11367"/>
              <a:gd name="connsiteY4" fmla="*/ 0 h 10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7" h="10863">
                <a:moveTo>
                  <a:pt x="0" y="0"/>
                </a:moveTo>
                <a:lnTo>
                  <a:pt x="11367" y="24"/>
                </a:lnTo>
                <a:lnTo>
                  <a:pt x="11367" y="10863"/>
                </a:lnTo>
                <a:lnTo>
                  <a:pt x="1954" y="10863"/>
                </a:lnTo>
                <a:lnTo>
                  <a:pt x="0" y="0"/>
                </a:lnTo>
                <a:close/>
              </a:path>
            </a:pathLst>
          </a:custGeom>
          <a:solidFill>
            <a:srgbClr val="FFF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9770" y="2658110"/>
            <a:ext cx="34632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PART 2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02095" y="1664335"/>
            <a:ext cx="4747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数据分析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602095" y="2828290"/>
            <a:ext cx="45313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dk2"/>
                </a:solidFill>
                <a:latin typeface="仿宋" panose="02010609060101010101" charset="-122"/>
                <a:ea typeface="仿宋" panose="02010609060101010101" charset="-122"/>
              </a:rPr>
              <a:t>您的内容在这里编辑，或者通过复制您的文本后，在此文本框粘贴，并选择只保留文字，文字建议使用仿宋字体。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0795" y="-23495"/>
            <a:ext cx="12223750" cy="6871970"/>
          </a:xfrm>
          <a:prstGeom prst="rect">
            <a:avLst/>
          </a:prstGeom>
          <a:solidFill>
            <a:srgbClr val="FFF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574040" y="1663065"/>
            <a:ext cx="11106150" cy="3930015"/>
            <a:chOff x="904" y="2008"/>
            <a:chExt cx="17490" cy="6189"/>
          </a:xfrm>
        </p:grpSpPr>
        <p:grpSp>
          <p:nvGrpSpPr>
            <p:cNvPr id="29" name="组合 28"/>
            <p:cNvGrpSpPr/>
            <p:nvPr/>
          </p:nvGrpSpPr>
          <p:grpSpPr>
            <a:xfrm>
              <a:off x="6408" y="2952"/>
              <a:ext cx="6385" cy="4896"/>
              <a:chOff x="6261" y="3097"/>
              <a:chExt cx="6385" cy="489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6261" y="3097"/>
                <a:ext cx="1622" cy="1624"/>
                <a:chOff x="5824" y="3006"/>
                <a:chExt cx="1622" cy="1624"/>
              </a:xfrm>
            </p:grpSpPr>
            <p:sp>
              <p:nvSpPr>
                <p:cNvPr id="9" name="椭圆 8"/>
                <p:cNvSpPr/>
                <p:nvPr/>
              </p:nvSpPr>
              <p:spPr>
                <a:xfrm>
                  <a:off x="5824" y="3008"/>
                  <a:ext cx="1622" cy="1622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/>
              </p:nvGrpSpPr>
              <p:grpSpPr>
                <a:xfrm>
                  <a:off x="5879" y="3006"/>
                  <a:ext cx="1512" cy="1440"/>
                  <a:chOff x="5880" y="3025"/>
                  <a:chExt cx="1512" cy="1440"/>
                </a:xfrm>
              </p:grpSpPr>
              <p:sp>
                <p:nvSpPr>
                  <p:cNvPr id="10" name="正五边形 9"/>
                  <p:cNvSpPr/>
                  <p:nvPr/>
                </p:nvSpPr>
                <p:spPr>
                  <a:xfrm>
                    <a:off x="5880" y="3025"/>
                    <a:ext cx="1513" cy="1440"/>
                  </a:xfrm>
                  <a:prstGeom prst="pentagon">
                    <a:avLst/>
                  </a:prstGeom>
                  <a:noFill/>
                  <a:ln>
                    <a:solidFill>
                      <a:srgbClr val="FFFFF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6273" y="3335"/>
                    <a:ext cx="727" cy="9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>
                        <a:solidFill>
                          <a:srgbClr val="FFFFF3"/>
                        </a:solidFill>
                        <a:latin typeface="仿宋" panose="02010609060101010101" charset="-122"/>
                        <a:ea typeface="仿宋" panose="02010609060101010101" charset="-122"/>
                      </a:rPr>
                      <a:t>1</a:t>
                    </a:r>
                  </a:p>
                </p:txBody>
              </p:sp>
            </p:grpSp>
          </p:grpSp>
          <p:grpSp>
            <p:nvGrpSpPr>
              <p:cNvPr id="14" name="组合 13"/>
              <p:cNvGrpSpPr/>
              <p:nvPr/>
            </p:nvGrpSpPr>
            <p:grpSpPr>
              <a:xfrm>
                <a:off x="11024" y="3097"/>
                <a:ext cx="1622" cy="1624"/>
                <a:chOff x="5824" y="3006"/>
                <a:chExt cx="1622" cy="1624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5824" y="3008"/>
                  <a:ext cx="1622" cy="1622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6" name="组合 15"/>
                <p:cNvGrpSpPr/>
                <p:nvPr/>
              </p:nvGrpSpPr>
              <p:grpSpPr>
                <a:xfrm>
                  <a:off x="5879" y="3006"/>
                  <a:ext cx="1513" cy="1440"/>
                  <a:chOff x="5880" y="3025"/>
                  <a:chExt cx="1513" cy="1440"/>
                </a:xfrm>
              </p:grpSpPr>
              <p:sp>
                <p:nvSpPr>
                  <p:cNvPr id="17" name="正五边形 16"/>
                  <p:cNvSpPr/>
                  <p:nvPr/>
                </p:nvSpPr>
                <p:spPr>
                  <a:xfrm>
                    <a:off x="5880" y="3025"/>
                    <a:ext cx="1513" cy="1440"/>
                  </a:xfrm>
                  <a:prstGeom prst="pentagon">
                    <a:avLst/>
                  </a:prstGeom>
                  <a:noFill/>
                  <a:ln>
                    <a:solidFill>
                      <a:srgbClr val="FFFFF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6273" y="3335"/>
                    <a:ext cx="727" cy="9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>
                        <a:solidFill>
                          <a:srgbClr val="FFFFF3"/>
                        </a:solidFill>
                        <a:latin typeface="仿宋" panose="02010609060101010101" charset="-122"/>
                        <a:ea typeface="仿宋" panose="02010609060101010101" charset="-122"/>
                      </a:rPr>
                      <a:t>2</a:t>
                    </a:r>
                  </a:p>
                </p:txBody>
              </p:sp>
            </p:grpSp>
          </p:grpSp>
          <p:grpSp>
            <p:nvGrpSpPr>
              <p:cNvPr id="19" name="组合 18"/>
              <p:cNvGrpSpPr/>
              <p:nvPr/>
            </p:nvGrpSpPr>
            <p:grpSpPr>
              <a:xfrm>
                <a:off x="6261" y="6369"/>
                <a:ext cx="1622" cy="1624"/>
                <a:chOff x="5824" y="3006"/>
                <a:chExt cx="1622" cy="1624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5824" y="3008"/>
                  <a:ext cx="1622" cy="1622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5879" y="3006"/>
                  <a:ext cx="1513" cy="1440"/>
                  <a:chOff x="5880" y="3025"/>
                  <a:chExt cx="1513" cy="1440"/>
                </a:xfrm>
              </p:grpSpPr>
              <p:sp>
                <p:nvSpPr>
                  <p:cNvPr id="22" name="正五边形 21"/>
                  <p:cNvSpPr/>
                  <p:nvPr/>
                </p:nvSpPr>
                <p:spPr>
                  <a:xfrm>
                    <a:off x="5880" y="3025"/>
                    <a:ext cx="1513" cy="1440"/>
                  </a:xfrm>
                  <a:prstGeom prst="pentagon">
                    <a:avLst/>
                  </a:prstGeom>
                  <a:noFill/>
                  <a:ln>
                    <a:solidFill>
                      <a:srgbClr val="FFFFF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6273" y="3335"/>
                    <a:ext cx="727" cy="9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>
                        <a:solidFill>
                          <a:srgbClr val="FFFFF3"/>
                        </a:solidFill>
                        <a:latin typeface="仿宋" panose="02010609060101010101" charset="-122"/>
                        <a:ea typeface="仿宋" panose="02010609060101010101" charset="-122"/>
                      </a:rPr>
                      <a:t>3</a:t>
                    </a:r>
                  </a:p>
                </p:txBody>
              </p:sp>
            </p:grpSp>
          </p:grpSp>
          <p:grpSp>
            <p:nvGrpSpPr>
              <p:cNvPr id="24" name="组合 23"/>
              <p:cNvGrpSpPr/>
              <p:nvPr/>
            </p:nvGrpSpPr>
            <p:grpSpPr>
              <a:xfrm>
                <a:off x="11024" y="6369"/>
                <a:ext cx="1622" cy="1624"/>
                <a:chOff x="5824" y="3006"/>
                <a:chExt cx="1622" cy="1624"/>
              </a:xfrm>
            </p:grpSpPr>
            <p:sp>
              <p:nvSpPr>
                <p:cNvPr id="25" name="椭圆 24"/>
                <p:cNvSpPr/>
                <p:nvPr/>
              </p:nvSpPr>
              <p:spPr>
                <a:xfrm>
                  <a:off x="5824" y="3008"/>
                  <a:ext cx="1622" cy="1622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6" name="组合 25"/>
                <p:cNvGrpSpPr/>
                <p:nvPr/>
              </p:nvGrpSpPr>
              <p:grpSpPr>
                <a:xfrm>
                  <a:off x="5879" y="3006"/>
                  <a:ext cx="1513" cy="1440"/>
                  <a:chOff x="5880" y="3025"/>
                  <a:chExt cx="1513" cy="1440"/>
                </a:xfrm>
              </p:grpSpPr>
              <p:sp>
                <p:nvSpPr>
                  <p:cNvPr id="27" name="正五边形 26"/>
                  <p:cNvSpPr/>
                  <p:nvPr/>
                </p:nvSpPr>
                <p:spPr>
                  <a:xfrm>
                    <a:off x="5880" y="3025"/>
                    <a:ext cx="1513" cy="1440"/>
                  </a:xfrm>
                  <a:prstGeom prst="pentagon">
                    <a:avLst/>
                  </a:prstGeom>
                  <a:noFill/>
                  <a:ln>
                    <a:solidFill>
                      <a:srgbClr val="FFFFF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6273" y="3335"/>
                    <a:ext cx="727" cy="9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200">
                        <a:solidFill>
                          <a:srgbClr val="FFFFF3"/>
                        </a:solidFill>
                        <a:latin typeface="仿宋" panose="02010609060101010101" charset="-122"/>
                        <a:ea typeface="仿宋" panose="02010609060101010101" charset="-122"/>
                      </a:rPr>
                      <a:t>4</a:t>
                    </a:r>
                  </a:p>
                </p:txBody>
              </p:sp>
            </p:grpSp>
          </p:grpSp>
        </p:grpSp>
        <p:grpSp>
          <p:nvGrpSpPr>
            <p:cNvPr id="32" name="组合 31"/>
            <p:cNvGrpSpPr/>
            <p:nvPr/>
          </p:nvGrpSpPr>
          <p:grpSpPr>
            <a:xfrm>
              <a:off x="904" y="2008"/>
              <a:ext cx="5209" cy="2445"/>
              <a:chOff x="904" y="2008"/>
              <a:chExt cx="5209" cy="2445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731" y="2008"/>
                <a:ext cx="438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标题在这里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904" y="3001"/>
                <a:ext cx="5209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您的内容在这里编辑，或者通过复制您的文本后，在此文本框粘贴。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904" y="5753"/>
              <a:ext cx="5209" cy="2445"/>
              <a:chOff x="904" y="2008"/>
              <a:chExt cx="5209" cy="244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731" y="2008"/>
                <a:ext cx="438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400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标题在这里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904" y="3001"/>
                <a:ext cx="5209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您的内容在这里编辑，或者通过复制您的文本后，在此文本框粘贴。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3186" y="2008"/>
              <a:ext cx="5209" cy="2409"/>
              <a:chOff x="913" y="2044"/>
              <a:chExt cx="5209" cy="2409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913" y="2044"/>
                <a:ext cx="438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标题在这里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913" y="3001"/>
                <a:ext cx="5209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您的内容在这里编辑，或者通过复制您的文本后，在此文本框粘贴。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3186" y="5753"/>
              <a:ext cx="5209" cy="2409"/>
              <a:chOff x="913" y="2044"/>
              <a:chExt cx="5209" cy="2409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913" y="2044"/>
                <a:ext cx="438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标题在这里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913" y="3001"/>
                <a:ext cx="5209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>
                    <a:solidFill>
                      <a:schemeClr val="dk2"/>
                    </a:solidFill>
                    <a:latin typeface="仿宋" panose="02010609060101010101" charset="-122"/>
                    <a:ea typeface="仿宋" panose="02010609060101010101" charset="-122"/>
                  </a:rPr>
                  <a:t>您的内容在这里编辑，或者通过复制您的文本后，在此文本框粘贴。</a:t>
                </a:r>
              </a:p>
            </p:txBody>
          </p:sp>
        </p:grpSp>
        <p:sp>
          <p:nvSpPr>
            <p:cNvPr id="43" name="任意多边形 42"/>
            <p:cNvSpPr/>
            <p:nvPr/>
          </p:nvSpPr>
          <p:spPr>
            <a:xfrm>
              <a:off x="11856" y="4225"/>
              <a:ext cx="898" cy="2113"/>
            </a:xfrm>
            <a:custGeom>
              <a:avLst/>
              <a:gdLst>
                <a:gd name="connisteX0" fmla="*/ 431072 w 592587"/>
                <a:gd name="connsiteY0" fmla="*/ 0 h 1676688"/>
                <a:gd name="connisteX1" fmla="*/ 546007 w 592587"/>
                <a:gd name="connsiteY1" fmla="*/ 530860 h 1676688"/>
                <a:gd name="connisteX2" fmla="*/ 15147 w 592587"/>
                <a:gd name="connsiteY2" fmla="*/ 1143000 h 1676688"/>
                <a:gd name="connisteX3" fmla="*/ 222792 w 592587"/>
                <a:gd name="connsiteY3" fmla="*/ 1120140 h 1676688"/>
                <a:gd name="connisteX4" fmla="*/ 592362 w 592587"/>
                <a:gd name="connsiteY4" fmla="*/ 1362075 h 1676688"/>
                <a:gd name="connisteX5" fmla="*/ 269147 w 592587"/>
                <a:gd name="connsiteY5" fmla="*/ 1662430 h 1676688"/>
                <a:gd name="connisteX6" fmla="*/ 407577 w 592587"/>
                <a:gd name="connsiteY6" fmla="*/ 1604645 h 16766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592588" h="1676689">
                  <a:moveTo>
                    <a:pt x="431073" y="0"/>
                  </a:moveTo>
                  <a:cubicBezTo>
                    <a:pt x="464728" y="93980"/>
                    <a:pt x="629193" y="302260"/>
                    <a:pt x="546008" y="530860"/>
                  </a:cubicBezTo>
                  <a:cubicBezTo>
                    <a:pt x="462823" y="759460"/>
                    <a:pt x="79918" y="1024890"/>
                    <a:pt x="15148" y="1143000"/>
                  </a:cubicBezTo>
                  <a:cubicBezTo>
                    <a:pt x="-49622" y="1261110"/>
                    <a:pt x="107223" y="1076325"/>
                    <a:pt x="222793" y="1120140"/>
                  </a:cubicBezTo>
                  <a:cubicBezTo>
                    <a:pt x="338363" y="1163955"/>
                    <a:pt x="582838" y="1253490"/>
                    <a:pt x="592363" y="1362075"/>
                  </a:cubicBezTo>
                  <a:cubicBezTo>
                    <a:pt x="601888" y="1470660"/>
                    <a:pt x="305978" y="1614170"/>
                    <a:pt x="269148" y="1662430"/>
                  </a:cubicBezTo>
                  <a:cubicBezTo>
                    <a:pt x="232318" y="1710690"/>
                    <a:pt x="373288" y="1622425"/>
                    <a:pt x="407578" y="1604645"/>
                  </a:cubicBezTo>
                </a:path>
              </a:pathLst>
            </a:custGeom>
            <a:noFill/>
            <a:ln>
              <a:solidFill>
                <a:schemeClr val="dk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flipH="1">
              <a:off x="6346" y="4208"/>
              <a:ext cx="898" cy="2113"/>
            </a:xfrm>
            <a:custGeom>
              <a:avLst/>
              <a:gdLst>
                <a:gd name="connisteX0" fmla="*/ 431072 w 592587"/>
                <a:gd name="connsiteY0" fmla="*/ 0 h 1676688"/>
                <a:gd name="connisteX1" fmla="*/ 546007 w 592587"/>
                <a:gd name="connsiteY1" fmla="*/ 530860 h 1676688"/>
                <a:gd name="connisteX2" fmla="*/ 15147 w 592587"/>
                <a:gd name="connsiteY2" fmla="*/ 1143000 h 1676688"/>
                <a:gd name="connisteX3" fmla="*/ 222792 w 592587"/>
                <a:gd name="connsiteY3" fmla="*/ 1120140 h 1676688"/>
                <a:gd name="connisteX4" fmla="*/ 592362 w 592587"/>
                <a:gd name="connsiteY4" fmla="*/ 1362075 h 1676688"/>
                <a:gd name="connisteX5" fmla="*/ 269147 w 592587"/>
                <a:gd name="connsiteY5" fmla="*/ 1662430 h 1676688"/>
                <a:gd name="connisteX6" fmla="*/ 407577 w 592587"/>
                <a:gd name="connsiteY6" fmla="*/ 1604645 h 167668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592588" h="1676689">
                  <a:moveTo>
                    <a:pt x="431073" y="0"/>
                  </a:moveTo>
                  <a:cubicBezTo>
                    <a:pt x="464728" y="93980"/>
                    <a:pt x="629193" y="302260"/>
                    <a:pt x="546008" y="530860"/>
                  </a:cubicBezTo>
                  <a:cubicBezTo>
                    <a:pt x="462823" y="759460"/>
                    <a:pt x="79918" y="1024890"/>
                    <a:pt x="15148" y="1143000"/>
                  </a:cubicBezTo>
                  <a:cubicBezTo>
                    <a:pt x="-49622" y="1261110"/>
                    <a:pt x="107223" y="1076325"/>
                    <a:pt x="222793" y="1120140"/>
                  </a:cubicBezTo>
                  <a:cubicBezTo>
                    <a:pt x="338363" y="1163955"/>
                    <a:pt x="582838" y="1253490"/>
                    <a:pt x="592363" y="1362075"/>
                  </a:cubicBezTo>
                  <a:cubicBezTo>
                    <a:pt x="601888" y="1470660"/>
                    <a:pt x="305978" y="1614170"/>
                    <a:pt x="269148" y="1662430"/>
                  </a:cubicBezTo>
                  <a:cubicBezTo>
                    <a:pt x="232318" y="1710690"/>
                    <a:pt x="373288" y="1622425"/>
                    <a:pt x="407578" y="1604645"/>
                  </a:cubicBezTo>
                </a:path>
              </a:pathLst>
            </a:custGeom>
            <a:noFill/>
            <a:ln>
              <a:solidFill>
                <a:schemeClr val="dk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14850" y="107950"/>
            <a:ext cx="4113530" cy="899160"/>
            <a:chOff x="7110" y="170"/>
            <a:chExt cx="6478" cy="1416"/>
          </a:xfrm>
        </p:grpSpPr>
        <p:cxnSp>
          <p:nvCxnSpPr>
            <p:cNvPr id="47" name="曲线连接符 46"/>
            <p:cNvCxnSpPr/>
            <p:nvPr/>
          </p:nvCxnSpPr>
          <p:spPr>
            <a:xfrm rot="10800000" flipV="1">
              <a:off x="9624" y="170"/>
              <a:ext cx="3964" cy="1417"/>
            </a:xfrm>
            <a:prstGeom prst="curvedConnector3">
              <a:avLst>
                <a:gd name="adj1" fmla="val 227497"/>
              </a:avLst>
            </a:prstGeom>
            <a:ln>
              <a:solidFill>
                <a:schemeClr val="dk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7110" y="572"/>
              <a:ext cx="498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>
                  <a:latin typeface="仿宋" panose="02010609060101010101" charset="-122"/>
                  <a:ea typeface="仿宋" panose="02010609060101010101" charset="-122"/>
                </a:rPr>
                <a:t>标题在这里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1226</Words>
  <Application>Microsoft Office PowerPoint</Application>
  <PresentationFormat>宽屏</PresentationFormat>
  <Paragraphs>102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Academy Engraved</vt:lpstr>
      <vt:lpstr>仿宋</vt:lpstr>
      <vt:lpstr>Arial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清</dc:creator>
  <cp:lastModifiedBy>Administrator</cp:lastModifiedBy>
  <cp:revision>41</cp:revision>
  <dcterms:created xsi:type="dcterms:W3CDTF">2020-07-07T07:29:34Z</dcterms:created>
  <dcterms:modified xsi:type="dcterms:W3CDTF">2020-10-08T05:10:16Z</dcterms:modified>
</cp:coreProperties>
</file>